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86" r:id="rId3"/>
    <p:sldId id="260" r:id="rId4"/>
    <p:sldId id="284" r:id="rId5"/>
    <p:sldId id="285" r:id="rId6"/>
    <p:sldId id="297" r:id="rId7"/>
    <p:sldId id="298" r:id="rId8"/>
    <p:sldId id="263" r:id="rId9"/>
    <p:sldId id="261" r:id="rId10"/>
    <p:sldId id="282" r:id="rId11"/>
    <p:sldId id="281" r:id="rId12"/>
    <p:sldId id="304" r:id="rId13"/>
    <p:sldId id="319" r:id="rId14"/>
    <p:sldId id="269" r:id="rId15"/>
    <p:sldId id="312" r:id="rId16"/>
    <p:sldId id="287" r:id="rId17"/>
    <p:sldId id="288" r:id="rId18"/>
    <p:sldId id="305" r:id="rId19"/>
    <p:sldId id="289" r:id="rId20"/>
    <p:sldId id="307" r:id="rId21"/>
    <p:sldId id="316" r:id="rId22"/>
    <p:sldId id="320" r:id="rId23"/>
    <p:sldId id="315" r:id="rId24"/>
    <p:sldId id="280" r:id="rId25"/>
    <p:sldId id="283" r:id="rId26"/>
    <p:sldId id="266" r:id="rId27"/>
    <p:sldId id="264" r:id="rId28"/>
    <p:sldId id="291" r:id="rId29"/>
    <p:sldId id="292" r:id="rId30"/>
    <p:sldId id="295" r:id="rId31"/>
    <p:sldId id="299" r:id="rId32"/>
    <p:sldId id="300" r:id="rId33"/>
    <p:sldId id="257" r:id="rId34"/>
    <p:sldId id="258" r:id="rId35"/>
    <p:sldId id="259" r:id="rId36"/>
    <p:sldId id="301" r:id="rId37"/>
    <p:sldId id="262" r:id="rId38"/>
    <p:sldId id="302" r:id="rId39"/>
    <p:sldId id="265" r:id="rId40"/>
    <p:sldId id="310" r:id="rId41"/>
    <p:sldId id="322" r:id="rId42"/>
    <p:sldId id="309" r:id="rId43"/>
    <p:sldId id="313" r:id="rId44"/>
    <p:sldId id="321" r:id="rId45"/>
    <p:sldId id="272" r:id="rId46"/>
    <p:sldId id="293" r:id="rId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3818CA2-1B6D-5148-A3AE-084338B856D2}">
          <p14:sldIdLst>
            <p14:sldId id="256"/>
            <p14:sldId id="286"/>
            <p14:sldId id="260"/>
            <p14:sldId id="284"/>
            <p14:sldId id="285"/>
            <p14:sldId id="297"/>
            <p14:sldId id="298"/>
            <p14:sldId id="263"/>
            <p14:sldId id="261"/>
            <p14:sldId id="282"/>
            <p14:sldId id="281"/>
            <p14:sldId id="304"/>
          </p14:sldIdLst>
        </p14:section>
        <p14:section name="Untitled Section" id="{773FD210-6AE3-4444-8040-E11CA4EB7E50}">
          <p14:sldIdLst>
            <p14:sldId id="319"/>
            <p14:sldId id="269"/>
            <p14:sldId id="312"/>
            <p14:sldId id="287"/>
            <p14:sldId id="288"/>
            <p14:sldId id="305"/>
            <p14:sldId id="289"/>
            <p14:sldId id="307"/>
            <p14:sldId id="316"/>
            <p14:sldId id="320"/>
            <p14:sldId id="315"/>
            <p14:sldId id="280"/>
            <p14:sldId id="283"/>
            <p14:sldId id="266"/>
            <p14:sldId id="264"/>
            <p14:sldId id="291"/>
            <p14:sldId id="292"/>
            <p14:sldId id="295"/>
            <p14:sldId id="299"/>
            <p14:sldId id="300"/>
            <p14:sldId id="257"/>
            <p14:sldId id="258"/>
            <p14:sldId id="259"/>
            <p14:sldId id="301"/>
            <p14:sldId id="262"/>
            <p14:sldId id="302"/>
            <p14:sldId id="265"/>
            <p14:sldId id="310"/>
            <p14:sldId id="322"/>
            <p14:sldId id="309"/>
            <p14:sldId id="313"/>
            <p14:sldId id="321"/>
            <p14:sldId id="272"/>
            <p14:sldId id="2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7" autoAdjust="0"/>
    <p:restoredTop sz="94726" autoAdjust="0"/>
  </p:normalViewPr>
  <p:slideViewPr>
    <p:cSldViewPr snapToGrid="0" snapToObjects="1">
      <p:cViewPr varScale="1">
        <p:scale>
          <a:sx n="160" d="100"/>
          <a:sy n="160" d="100"/>
        </p:scale>
        <p:origin x="31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wton technology" userId="5b1a463341497581" providerId="LiveId" clId="{F6B732DC-A9C7-57B9-8975-0A9FE5905C6F}"/>
    <pc:docChg chg="undo custSel addSld delSld modSld sldOrd addSection modSection">
      <pc:chgData name="newton technology" userId="5b1a463341497581" providerId="LiveId" clId="{F6B732DC-A9C7-57B9-8975-0A9FE5905C6F}" dt="2026-01-28T06:16:59.201" v="2254" actId="20577"/>
      <pc:docMkLst>
        <pc:docMk/>
      </pc:docMkLst>
      <pc:sldChg chg="modSp mod">
        <pc:chgData name="newton technology" userId="5b1a463341497581" providerId="LiveId" clId="{F6B732DC-A9C7-57B9-8975-0A9FE5905C6F}" dt="2026-01-26T06:08:30.374" v="1704" actId="20577"/>
        <pc:sldMkLst>
          <pc:docMk/>
          <pc:sldMk cId="0" sldId="256"/>
        </pc:sldMkLst>
        <pc:spChg chg="mod">
          <ac:chgData name="newton technology" userId="5b1a463341497581" providerId="LiveId" clId="{F6B732DC-A9C7-57B9-8975-0A9FE5905C6F}" dt="2026-01-26T06:08:30.374" v="1704" actId="20577"/>
          <ac:spMkLst>
            <pc:docMk/>
            <pc:sldMk cId="0" sldId="256"/>
            <ac:spMk id="4" creationId="{00000000-0000-0000-0000-000000000000}"/>
          </ac:spMkLst>
        </pc:spChg>
      </pc:sldChg>
      <pc:sldChg chg="addSp delSp modSp add mod">
        <pc:chgData name="newton technology" userId="5b1a463341497581" providerId="LiveId" clId="{F6B732DC-A9C7-57B9-8975-0A9FE5905C6F}" dt="2026-01-26T06:04:09.862" v="1648" actId="14100"/>
        <pc:sldMkLst>
          <pc:docMk/>
          <pc:sldMk cId="1778586428" sldId="257"/>
        </pc:sldMkLst>
        <pc:spChg chg="add mod">
          <ac:chgData name="newton technology" userId="5b1a463341497581" providerId="LiveId" clId="{F6B732DC-A9C7-57B9-8975-0A9FE5905C6F}" dt="2026-01-26T04:43:58.794" v="732" actId="14100"/>
          <ac:spMkLst>
            <pc:docMk/>
            <pc:sldMk cId="1778586428" sldId="257"/>
            <ac:spMk id="2" creationId="{57869B26-F98F-12B6-758F-B6B4211AE86E}"/>
          </ac:spMkLst>
        </pc:spChg>
        <pc:spChg chg="add mod">
          <ac:chgData name="newton technology" userId="5b1a463341497581" providerId="LiveId" clId="{F6B732DC-A9C7-57B9-8975-0A9FE5905C6F}" dt="2026-01-26T06:04:09.862" v="1648" actId="14100"/>
          <ac:spMkLst>
            <pc:docMk/>
            <pc:sldMk cId="1778586428" sldId="257"/>
            <ac:spMk id="3" creationId="{9734911D-EB05-B3F9-E56B-F6C2266E36FF}"/>
          </ac:spMkLst>
        </pc:spChg>
        <pc:picChg chg="mod">
          <ac:chgData name="newton technology" userId="5b1a463341497581" providerId="LiveId" clId="{F6B732DC-A9C7-57B9-8975-0A9FE5905C6F}" dt="2026-01-26T04:44:45.857" v="737" actId="1076"/>
          <ac:picMkLst>
            <pc:docMk/>
            <pc:sldMk cId="1778586428" sldId="257"/>
            <ac:picMk id="4" creationId="{D7E5A5B0-D734-0879-DFA7-80C6AD2D1D75}"/>
          </ac:picMkLst>
        </pc:picChg>
        <pc:picChg chg="add mod">
          <ac:chgData name="newton technology" userId="5b1a463341497581" providerId="LiveId" clId="{F6B732DC-A9C7-57B9-8975-0A9FE5905C6F}" dt="2026-01-26T04:44:41.140" v="736" actId="1076"/>
          <ac:picMkLst>
            <pc:docMk/>
            <pc:sldMk cId="1778586428" sldId="257"/>
            <ac:picMk id="7170" creationId="{5CC54A02-5C48-9EAC-097A-AE7D326566E7}"/>
          </ac:picMkLst>
        </pc:picChg>
      </pc:sldChg>
      <pc:sldChg chg="addSp modSp add mod">
        <pc:chgData name="newton technology" userId="5b1a463341497581" providerId="LiveId" clId="{F6B732DC-A9C7-57B9-8975-0A9FE5905C6F}" dt="2026-01-28T04:57:48.095" v="1862" actId="14100"/>
        <pc:sldMkLst>
          <pc:docMk/>
          <pc:sldMk cId="3448485359" sldId="258"/>
        </pc:sldMkLst>
        <pc:spChg chg="add mod">
          <ac:chgData name="newton technology" userId="5b1a463341497581" providerId="LiveId" clId="{F6B732DC-A9C7-57B9-8975-0A9FE5905C6F}" dt="2026-01-28T04:57:48.095" v="1862" actId="14100"/>
          <ac:spMkLst>
            <pc:docMk/>
            <pc:sldMk cId="3448485359" sldId="258"/>
            <ac:spMk id="2" creationId="{723B08C3-B8A3-68B3-0296-23822B710B42}"/>
          </ac:spMkLst>
        </pc:spChg>
      </pc:sldChg>
      <pc:sldChg chg="addSp delSp modSp add mod">
        <pc:chgData name="newton technology" userId="5b1a463341497581" providerId="LiveId" clId="{F6B732DC-A9C7-57B9-8975-0A9FE5905C6F}" dt="2026-01-28T04:58:21.353" v="1935" actId="20577"/>
        <pc:sldMkLst>
          <pc:docMk/>
          <pc:sldMk cId="1739426850" sldId="259"/>
        </pc:sldMkLst>
        <pc:spChg chg="del">
          <ac:chgData name="newton technology" userId="5b1a463341497581" providerId="LiveId" clId="{F6B732DC-A9C7-57B9-8975-0A9FE5905C6F}" dt="2026-01-28T04:57:54.819" v="1863" actId="478"/>
          <ac:spMkLst>
            <pc:docMk/>
            <pc:sldMk cId="1739426850" sldId="259"/>
            <ac:spMk id="2" creationId="{4C8B79CA-F4EA-9EEA-8DD0-0C8F819CA2CB}"/>
          </ac:spMkLst>
        </pc:spChg>
        <pc:spChg chg="add mod">
          <ac:chgData name="newton technology" userId="5b1a463341497581" providerId="LiveId" clId="{F6B732DC-A9C7-57B9-8975-0A9FE5905C6F}" dt="2026-01-28T04:58:21.353" v="1935" actId="20577"/>
          <ac:spMkLst>
            <pc:docMk/>
            <pc:sldMk cId="1739426850" sldId="259"/>
            <ac:spMk id="3" creationId="{87010AC2-FA13-81CE-8511-26F2173AFE34}"/>
          </ac:spMkLst>
        </pc:spChg>
      </pc:sldChg>
      <pc:sldChg chg="addSp delSp modSp add mod">
        <pc:chgData name="newton technology" userId="5b1a463341497581" providerId="LiveId" clId="{F6B732DC-A9C7-57B9-8975-0A9FE5905C6F}" dt="2026-01-28T05:00:13.383" v="2068" actId="20577"/>
        <pc:sldMkLst>
          <pc:docMk/>
          <pc:sldMk cId="3089762478" sldId="262"/>
        </pc:sldMkLst>
        <pc:spChg chg="del">
          <ac:chgData name="newton technology" userId="5b1a463341497581" providerId="LiveId" clId="{F6B732DC-A9C7-57B9-8975-0A9FE5905C6F}" dt="2026-01-28T04:58:27.723" v="1936" actId="478"/>
          <ac:spMkLst>
            <pc:docMk/>
            <pc:sldMk cId="3089762478" sldId="262"/>
            <ac:spMk id="2" creationId="{D56CAF44-41FB-5BFC-5102-040F5230302A}"/>
          </ac:spMkLst>
        </pc:spChg>
        <pc:spChg chg="add mod">
          <ac:chgData name="newton technology" userId="5b1a463341497581" providerId="LiveId" clId="{F6B732DC-A9C7-57B9-8975-0A9FE5905C6F}" dt="2026-01-28T05:00:13.383" v="2068" actId="20577"/>
          <ac:spMkLst>
            <pc:docMk/>
            <pc:sldMk cId="3089762478" sldId="262"/>
            <ac:spMk id="3" creationId="{ABD7A2AF-72DD-7B33-E060-5851BBF109BF}"/>
          </ac:spMkLst>
        </pc:spChg>
      </pc:sldChg>
      <pc:sldChg chg="modSp add mod">
        <pc:chgData name="newton technology" userId="5b1a463341497581" providerId="LiveId" clId="{F6B732DC-A9C7-57B9-8975-0A9FE5905C6F}" dt="2026-01-28T05:00:57.339" v="2167" actId="20577"/>
        <pc:sldMkLst>
          <pc:docMk/>
          <pc:sldMk cId="3339363598" sldId="265"/>
        </pc:sldMkLst>
        <pc:spChg chg="mod">
          <ac:chgData name="newton technology" userId="5b1a463341497581" providerId="LiveId" clId="{F6B732DC-A9C7-57B9-8975-0A9FE5905C6F}" dt="2026-01-28T05:00:57.339" v="2167" actId="20577"/>
          <ac:spMkLst>
            <pc:docMk/>
            <pc:sldMk cId="3339363598" sldId="265"/>
            <ac:spMk id="2" creationId="{AE1B1744-D70D-B389-3702-CDF52A05777E}"/>
          </ac:spMkLst>
        </pc:spChg>
      </pc:sldChg>
      <pc:sldChg chg="ord">
        <pc:chgData name="newton technology" userId="5b1a463341497581" providerId="LiveId" clId="{F6B732DC-A9C7-57B9-8975-0A9FE5905C6F}" dt="2026-01-26T04:36:10.411" v="575" actId="20578"/>
        <pc:sldMkLst>
          <pc:docMk/>
          <pc:sldMk cId="0" sldId="272"/>
        </pc:sldMkLst>
      </pc:sldChg>
      <pc:sldChg chg="add">
        <pc:chgData name="newton technology" userId="5b1a463341497581" providerId="LiveId" clId="{F6B732DC-A9C7-57B9-8975-0A9FE5905C6F}" dt="2026-01-26T04:56:43.609" v="1574"/>
        <pc:sldMkLst>
          <pc:docMk/>
          <pc:sldMk cId="1839237181" sldId="280"/>
        </pc:sldMkLst>
      </pc:sldChg>
      <pc:sldChg chg="addSp delSp modSp mod ord">
        <pc:chgData name="newton technology" userId="5b1a463341497581" providerId="LiveId" clId="{F6B732DC-A9C7-57B9-8975-0A9FE5905C6F}" dt="2026-01-26T04:38:51.162" v="577" actId="20578"/>
        <pc:sldMkLst>
          <pc:docMk/>
          <pc:sldMk cId="913317417" sldId="281"/>
        </pc:sldMkLst>
        <pc:picChg chg="mod">
          <ac:chgData name="newton technology" userId="5b1a463341497581" providerId="LiveId" clId="{F6B732DC-A9C7-57B9-8975-0A9FE5905C6F}" dt="2026-01-26T03:07:35.760" v="527" actId="1076"/>
          <ac:picMkLst>
            <pc:docMk/>
            <pc:sldMk cId="913317417" sldId="281"/>
            <ac:picMk id="6" creationId="{9A148B38-0FF0-D0DB-AA54-01E12BE0102C}"/>
          </ac:picMkLst>
        </pc:picChg>
      </pc:sldChg>
      <pc:sldChg chg="addSp delSp modSp mod">
        <pc:chgData name="newton technology" userId="5b1a463341497581" providerId="LiveId" clId="{F6B732DC-A9C7-57B9-8975-0A9FE5905C6F}" dt="2026-01-25T17:56:06.988" v="500" actId="1076"/>
        <pc:sldMkLst>
          <pc:docMk/>
          <pc:sldMk cId="2073826172" sldId="282"/>
        </pc:sldMkLst>
        <pc:picChg chg="add mod">
          <ac:chgData name="newton technology" userId="5b1a463341497581" providerId="LiveId" clId="{F6B732DC-A9C7-57B9-8975-0A9FE5905C6F}" dt="2026-01-25T17:55:42.872" v="496" actId="1076"/>
          <ac:picMkLst>
            <pc:docMk/>
            <pc:sldMk cId="2073826172" sldId="282"/>
            <ac:picMk id="2" creationId="{8E9502E8-E4D7-309C-3B01-1766AA3D39E8}"/>
          </ac:picMkLst>
        </pc:picChg>
        <pc:picChg chg="add mod">
          <ac:chgData name="newton technology" userId="5b1a463341497581" providerId="LiveId" clId="{F6B732DC-A9C7-57B9-8975-0A9FE5905C6F}" dt="2026-01-25T17:56:06.988" v="500" actId="1076"/>
          <ac:picMkLst>
            <pc:docMk/>
            <pc:sldMk cId="2073826172" sldId="282"/>
            <ac:picMk id="3" creationId="{8C5613B2-CA7B-493C-A84C-E1EAF46169EA}"/>
          </ac:picMkLst>
        </pc:picChg>
      </pc:sldChg>
      <pc:sldChg chg="modSp mod">
        <pc:chgData name="newton technology" userId="5b1a463341497581" providerId="LiveId" clId="{F6B732DC-A9C7-57B9-8975-0A9FE5905C6F}" dt="2026-01-25T17:40:49.029" v="190" actId="1076"/>
        <pc:sldMkLst>
          <pc:docMk/>
          <pc:sldMk cId="3160816004" sldId="284"/>
        </pc:sldMkLst>
        <pc:picChg chg="mod">
          <ac:chgData name="newton technology" userId="5b1a463341497581" providerId="LiveId" clId="{F6B732DC-A9C7-57B9-8975-0A9FE5905C6F}" dt="2026-01-25T17:40:49.029" v="190" actId="1076"/>
          <ac:picMkLst>
            <pc:docMk/>
            <pc:sldMk cId="3160816004" sldId="284"/>
            <ac:picMk id="5" creationId="{B08AA37A-787B-25BB-8B7C-C3AAB60C836D}"/>
          </ac:picMkLst>
        </pc:picChg>
      </pc:sldChg>
      <pc:sldChg chg="modSp mod">
        <pc:chgData name="newton technology" userId="5b1a463341497581" providerId="LiveId" clId="{F6B732DC-A9C7-57B9-8975-0A9FE5905C6F}" dt="2026-01-26T04:47:51.674" v="1023" actId="14100"/>
        <pc:sldMkLst>
          <pc:docMk/>
          <pc:sldMk cId="746050495" sldId="287"/>
        </pc:sldMkLst>
        <pc:spChg chg="mod">
          <ac:chgData name="newton technology" userId="5b1a463341497581" providerId="LiveId" clId="{F6B732DC-A9C7-57B9-8975-0A9FE5905C6F}" dt="2026-01-26T04:47:31.688" v="973" actId="20577"/>
          <ac:spMkLst>
            <pc:docMk/>
            <pc:sldMk cId="746050495" sldId="287"/>
            <ac:spMk id="10" creationId="{E5DCDAEC-945B-8A6D-EF8E-005549944B97}"/>
          </ac:spMkLst>
        </pc:spChg>
        <pc:spChg chg="mod">
          <ac:chgData name="newton technology" userId="5b1a463341497581" providerId="LiveId" clId="{F6B732DC-A9C7-57B9-8975-0A9FE5905C6F}" dt="2026-01-26T04:47:51.674" v="1023" actId="14100"/>
          <ac:spMkLst>
            <pc:docMk/>
            <pc:sldMk cId="746050495" sldId="287"/>
            <ac:spMk id="14" creationId="{741EC4D4-0445-28AC-AA3C-85512666A0C6}"/>
          </ac:spMkLst>
        </pc:spChg>
      </pc:sldChg>
      <pc:sldChg chg="addSp modSp new mod">
        <pc:chgData name="newton technology" userId="5b1a463341497581" providerId="LiveId" clId="{F6B732DC-A9C7-57B9-8975-0A9FE5905C6F}" dt="2026-01-26T04:43:12.133" v="703" actId="20577"/>
        <pc:sldMkLst>
          <pc:docMk/>
          <pc:sldMk cId="651877924" sldId="295"/>
        </pc:sldMkLst>
        <pc:spChg chg="mod">
          <ac:chgData name="newton technology" userId="5b1a463341497581" providerId="LiveId" clId="{F6B732DC-A9C7-57B9-8975-0A9FE5905C6F}" dt="2026-01-26T04:43:12.133" v="703" actId="20577"/>
          <ac:spMkLst>
            <pc:docMk/>
            <pc:sldMk cId="651877924" sldId="295"/>
            <ac:spMk id="2" creationId="{D5ECF10D-DDFA-083C-077A-1FE765756C62}"/>
          </ac:spMkLst>
        </pc:spChg>
        <pc:spChg chg="mod">
          <ac:chgData name="newton technology" userId="5b1a463341497581" providerId="LiveId" clId="{F6B732DC-A9C7-57B9-8975-0A9FE5905C6F}" dt="2026-01-25T15:44:58.577" v="161" actId="20577"/>
          <ac:spMkLst>
            <pc:docMk/>
            <pc:sldMk cId="651877924" sldId="295"/>
            <ac:spMk id="3" creationId="{714FF572-5BC2-82D9-DBDD-D48E5252F4EC}"/>
          </ac:spMkLst>
        </pc:spChg>
        <pc:spChg chg="add mod">
          <ac:chgData name="newton technology" userId="5b1a463341497581" providerId="LiveId" clId="{F6B732DC-A9C7-57B9-8975-0A9FE5905C6F}" dt="2026-01-26T04:43:05.142" v="702" actId="1076"/>
          <ac:spMkLst>
            <pc:docMk/>
            <pc:sldMk cId="651877924" sldId="295"/>
            <ac:spMk id="4" creationId="{071C951C-DABD-A369-BCA0-81598592BE3A}"/>
          </ac:spMkLst>
        </pc:spChg>
        <pc:spChg chg="add mod">
          <ac:chgData name="newton technology" userId="5b1a463341497581" providerId="LiveId" clId="{F6B732DC-A9C7-57B9-8975-0A9FE5905C6F}" dt="2026-01-26T04:43:05.142" v="702" actId="1076"/>
          <ac:spMkLst>
            <pc:docMk/>
            <pc:sldMk cId="651877924" sldId="295"/>
            <ac:spMk id="5" creationId="{6B959BA7-AB99-56D0-E9E2-DAEABE7FD2CA}"/>
          </ac:spMkLst>
        </pc:spChg>
        <pc:spChg chg="add mod">
          <ac:chgData name="newton technology" userId="5b1a463341497581" providerId="LiveId" clId="{F6B732DC-A9C7-57B9-8975-0A9FE5905C6F}" dt="2026-01-26T04:43:05.142" v="702" actId="1076"/>
          <ac:spMkLst>
            <pc:docMk/>
            <pc:sldMk cId="651877924" sldId="295"/>
            <ac:spMk id="6" creationId="{52F1D9E8-3623-58E7-2C33-5A4C28CBF517}"/>
          </ac:spMkLst>
        </pc:spChg>
        <pc:spChg chg="add mod">
          <ac:chgData name="newton technology" userId="5b1a463341497581" providerId="LiveId" clId="{F6B732DC-A9C7-57B9-8975-0A9FE5905C6F}" dt="2026-01-26T04:43:05.142" v="702" actId="1076"/>
          <ac:spMkLst>
            <pc:docMk/>
            <pc:sldMk cId="651877924" sldId="295"/>
            <ac:spMk id="7" creationId="{2C094D8D-F9CA-5C93-23BB-9047B0E38891}"/>
          </ac:spMkLst>
        </pc:spChg>
        <pc:spChg chg="add mod">
          <ac:chgData name="newton technology" userId="5b1a463341497581" providerId="LiveId" clId="{F6B732DC-A9C7-57B9-8975-0A9FE5905C6F}" dt="2026-01-26T04:43:05.142" v="702" actId="1076"/>
          <ac:spMkLst>
            <pc:docMk/>
            <pc:sldMk cId="651877924" sldId="295"/>
            <ac:spMk id="9" creationId="{E6992A1E-42CC-FD86-945C-C65F9E503EA0}"/>
          </ac:spMkLst>
        </pc:spChg>
      </pc:sldChg>
      <pc:sldChg chg="addSp delSp modSp new mod">
        <pc:chgData name="newton technology" userId="5b1a463341497581" providerId="LiveId" clId="{F6B732DC-A9C7-57B9-8975-0A9FE5905C6F}" dt="2026-01-25T17:51:20.583" v="310" actId="20577"/>
        <pc:sldMkLst>
          <pc:docMk/>
          <pc:sldMk cId="3477646682" sldId="297"/>
        </pc:sldMkLst>
        <pc:spChg chg="add mod">
          <ac:chgData name="newton technology" userId="5b1a463341497581" providerId="LiveId" clId="{F6B732DC-A9C7-57B9-8975-0A9FE5905C6F}" dt="2026-01-25T17:51:20.583" v="310" actId="20577"/>
          <ac:spMkLst>
            <pc:docMk/>
            <pc:sldMk cId="3477646682" sldId="297"/>
            <ac:spMk id="5" creationId="{76859C0F-D12E-5BE5-BEB9-476D6DE8A5B3}"/>
          </ac:spMkLst>
        </pc:spChg>
        <pc:picChg chg="add mod">
          <ac:chgData name="newton technology" userId="5b1a463341497581" providerId="LiveId" clId="{F6B732DC-A9C7-57B9-8975-0A9FE5905C6F}" dt="2026-01-25T16:19:51.876" v="165"/>
          <ac:picMkLst>
            <pc:docMk/>
            <pc:sldMk cId="3477646682" sldId="297"/>
            <ac:picMk id="4" creationId="{A710E348-254E-FFCF-451A-EFDD0F6D214E}"/>
          </ac:picMkLst>
        </pc:picChg>
      </pc:sldChg>
      <pc:sldChg chg="addSp delSp modSp new mod">
        <pc:chgData name="newton technology" userId="5b1a463341497581" providerId="LiveId" clId="{F6B732DC-A9C7-57B9-8975-0A9FE5905C6F}" dt="2026-01-25T17:51:30.900" v="323" actId="20577"/>
        <pc:sldMkLst>
          <pc:docMk/>
          <pc:sldMk cId="2981594922" sldId="298"/>
        </pc:sldMkLst>
        <pc:spChg chg="add mod">
          <ac:chgData name="newton technology" userId="5b1a463341497581" providerId="LiveId" clId="{F6B732DC-A9C7-57B9-8975-0A9FE5905C6F}" dt="2026-01-25T17:51:30.900" v="323" actId="20577"/>
          <ac:spMkLst>
            <pc:docMk/>
            <pc:sldMk cId="2981594922" sldId="298"/>
            <ac:spMk id="5" creationId="{1668F42D-B130-E401-FE02-A7D9EB170326}"/>
          </ac:spMkLst>
        </pc:spChg>
        <pc:picChg chg="add mod">
          <ac:chgData name="newton technology" userId="5b1a463341497581" providerId="LiveId" clId="{F6B732DC-A9C7-57B9-8975-0A9FE5905C6F}" dt="2026-01-25T16:30:09.799" v="167"/>
          <ac:picMkLst>
            <pc:docMk/>
            <pc:sldMk cId="2981594922" sldId="298"/>
            <ac:picMk id="4" creationId="{84557AE5-B260-7932-21B1-1B28FAF8BFBA}"/>
          </ac:picMkLst>
        </pc:picChg>
      </pc:sldChg>
      <pc:sldChg chg="add">
        <pc:chgData name="newton technology" userId="5b1a463341497581" providerId="LiveId" clId="{F6B732DC-A9C7-57B9-8975-0A9FE5905C6F}" dt="2026-01-25T16:40:27.279" v="168"/>
        <pc:sldMkLst>
          <pc:docMk/>
          <pc:sldMk cId="1767714" sldId="299"/>
        </pc:sldMkLst>
      </pc:sldChg>
      <pc:sldChg chg="addSp modSp add mod">
        <pc:chgData name="newton technology" userId="5b1a463341497581" providerId="LiveId" clId="{F6B732DC-A9C7-57B9-8975-0A9FE5905C6F}" dt="2026-01-28T04:56:58.009" v="1778" actId="1076"/>
        <pc:sldMkLst>
          <pc:docMk/>
          <pc:sldMk cId="2709333149" sldId="300"/>
        </pc:sldMkLst>
        <pc:spChg chg="add mod">
          <ac:chgData name="newton technology" userId="5b1a463341497581" providerId="LiveId" clId="{F6B732DC-A9C7-57B9-8975-0A9FE5905C6F}" dt="2026-01-28T04:56:58.009" v="1778" actId="1076"/>
          <ac:spMkLst>
            <pc:docMk/>
            <pc:sldMk cId="2709333149" sldId="300"/>
            <ac:spMk id="2" creationId="{22A4266F-87CD-45F5-C79C-4F39CDAEB810}"/>
          </ac:spMkLst>
        </pc:spChg>
      </pc:sldChg>
      <pc:sldChg chg="modSp add mod">
        <pc:chgData name="newton technology" userId="5b1a463341497581" providerId="LiveId" clId="{F6B732DC-A9C7-57B9-8975-0A9FE5905C6F}" dt="2026-01-26T06:04:39.504" v="1700" actId="20577"/>
        <pc:sldMkLst>
          <pc:docMk/>
          <pc:sldMk cId="1212048700" sldId="301"/>
        </pc:sldMkLst>
        <pc:spChg chg="mod">
          <ac:chgData name="newton technology" userId="5b1a463341497581" providerId="LiveId" clId="{F6B732DC-A9C7-57B9-8975-0A9FE5905C6F}" dt="2026-01-26T06:04:39.504" v="1700" actId="20577"/>
          <ac:spMkLst>
            <pc:docMk/>
            <pc:sldMk cId="1212048700" sldId="301"/>
            <ac:spMk id="3" creationId="{3200B56B-E258-3C8D-A157-C73C7FBD24B4}"/>
          </ac:spMkLst>
        </pc:spChg>
      </pc:sldChg>
      <pc:sldChg chg="addSp delSp modSp add mod">
        <pc:chgData name="newton technology" userId="5b1a463341497581" providerId="LiveId" clId="{F6B732DC-A9C7-57B9-8975-0A9FE5905C6F}" dt="2026-01-28T06:16:59.201" v="2254" actId="20577"/>
        <pc:sldMkLst>
          <pc:docMk/>
          <pc:sldMk cId="1219499698" sldId="302"/>
        </pc:sldMkLst>
        <pc:spChg chg="del">
          <ac:chgData name="newton technology" userId="5b1a463341497581" providerId="LiveId" clId="{F6B732DC-A9C7-57B9-8975-0A9FE5905C6F}" dt="2026-01-28T05:00:30.202" v="2073" actId="478"/>
          <ac:spMkLst>
            <pc:docMk/>
            <pc:sldMk cId="1219499698" sldId="302"/>
            <ac:spMk id="2" creationId="{BE5816D6-1EEC-170C-5310-9F987C9796F8}"/>
          </ac:spMkLst>
        </pc:spChg>
        <pc:spChg chg="add mod">
          <ac:chgData name="newton technology" userId="5b1a463341497581" providerId="LiveId" clId="{F6B732DC-A9C7-57B9-8975-0A9FE5905C6F}" dt="2026-01-28T06:16:52.624" v="2238" actId="1076"/>
          <ac:spMkLst>
            <pc:docMk/>
            <pc:sldMk cId="1219499698" sldId="302"/>
            <ac:spMk id="5" creationId="{0342329C-5B9F-0F40-60FF-EAEFFFFD42A7}"/>
          </ac:spMkLst>
        </pc:spChg>
        <pc:spChg chg="add mod">
          <ac:chgData name="newton technology" userId="5b1a463341497581" providerId="LiveId" clId="{F6B732DC-A9C7-57B9-8975-0A9FE5905C6F}" dt="2026-01-28T06:16:59.201" v="2254" actId="20577"/>
          <ac:spMkLst>
            <pc:docMk/>
            <pc:sldMk cId="1219499698" sldId="302"/>
            <ac:spMk id="6" creationId="{ADF4BC25-1B59-4539-D7F7-2ADB00C0B699}"/>
          </ac:spMkLst>
        </pc:spChg>
        <pc:picChg chg="add mod">
          <ac:chgData name="newton technology" userId="5b1a463341497581" providerId="LiveId" clId="{F6B732DC-A9C7-57B9-8975-0A9FE5905C6F}" dt="2026-01-28T05:00:28.421" v="2072" actId="1076"/>
          <ac:picMkLst>
            <pc:docMk/>
            <pc:sldMk cId="1219499698" sldId="302"/>
            <ac:picMk id="3" creationId="{E6A5E169-4243-877E-874B-5F56E4EC59F7}"/>
          </ac:picMkLst>
        </pc:picChg>
        <pc:picChg chg="mod">
          <ac:chgData name="newton technology" userId="5b1a463341497581" providerId="LiveId" clId="{F6B732DC-A9C7-57B9-8975-0A9FE5905C6F}" dt="2026-01-28T05:00:26.201" v="2070" actId="1076"/>
          <ac:picMkLst>
            <pc:docMk/>
            <pc:sldMk cId="1219499698" sldId="302"/>
            <ac:picMk id="4" creationId="{818FEF59-BDB5-DF5C-442A-5DF0306B9323}"/>
          </ac:picMkLst>
        </pc:picChg>
      </pc:sldChg>
      <pc:sldChg chg="addSp delSp modSp add del mod">
        <pc:chgData name="newton technology" userId="5b1a463341497581" providerId="LiveId" clId="{F6B732DC-A9C7-57B9-8975-0A9FE5905C6F}" dt="2026-01-28T05:00:31.490" v="2074" actId="2696"/>
        <pc:sldMkLst>
          <pc:docMk/>
          <pc:sldMk cId="1158752907" sldId="303"/>
        </pc:sldMkLst>
        <pc:spChg chg="add mod">
          <ac:chgData name="newton technology" userId="5b1a463341497581" providerId="LiveId" clId="{F6B732DC-A9C7-57B9-8975-0A9FE5905C6F}" dt="2026-01-28T05:00:23.276" v="2069" actId="21"/>
          <ac:spMkLst>
            <pc:docMk/>
            <pc:sldMk cId="1158752907" sldId="303"/>
            <ac:spMk id="5" creationId="{A978E2CA-37BC-D285-0B0B-2DFD215BB873}"/>
          </ac:spMkLst>
        </pc:spChg>
        <pc:picChg chg="del">
          <ac:chgData name="newton technology" userId="5b1a463341497581" providerId="LiveId" clId="{F6B732DC-A9C7-57B9-8975-0A9FE5905C6F}" dt="2026-01-28T05:00:23.276" v="2069" actId="21"/>
          <ac:picMkLst>
            <pc:docMk/>
            <pc:sldMk cId="1158752907" sldId="303"/>
            <ac:picMk id="4" creationId="{BFEFDA85-D9CD-1822-7EA8-86AA01E01BC0}"/>
          </ac:picMkLst>
        </pc:picChg>
      </pc:sldChg>
      <pc:sldChg chg="addSp delSp new mod ord">
        <pc:chgData name="newton technology" userId="5b1a463341497581" providerId="LiveId" clId="{F6B732DC-A9C7-57B9-8975-0A9FE5905C6F}" dt="2026-01-26T04:35:27.795" v="571" actId="20578"/>
        <pc:sldMkLst>
          <pc:docMk/>
          <pc:sldMk cId="4023136297" sldId="304"/>
        </pc:sldMkLst>
        <pc:picChg chg="add">
          <ac:chgData name="newton technology" userId="5b1a463341497581" providerId="LiveId" clId="{F6B732DC-A9C7-57B9-8975-0A9FE5905C6F}" dt="2026-01-25T17:18:39.262" v="172"/>
          <ac:picMkLst>
            <pc:docMk/>
            <pc:sldMk cId="4023136297" sldId="304"/>
            <ac:picMk id="5" creationId="{756A91A4-8403-CDB2-F1D2-FF97AA1E822F}"/>
          </ac:picMkLst>
        </pc:picChg>
      </pc:sldChg>
      <pc:sldChg chg="addSp delSp modSp new mod">
        <pc:chgData name="newton technology" userId="5b1a463341497581" providerId="LiveId" clId="{F6B732DC-A9C7-57B9-8975-0A9FE5905C6F}" dt="2026-01-25T17:41:32.878" v="192" actId="1076"/>
        <pc:sldMkLst>
          <pc:docMk/>
          <pc:sldMk cId="1582727721" sldId="305"/>
        </pc:sldMkLst>
        <pc:picChg chg="add mod modCrop">
          <ac:chgData name="newton technology" userId="5b1a463341497581" providerId="LiveId" clId="{F6B732DC-A9C7-57B9-8975-0A9FE5905C6F}" dt="2026-01-25T17:41:32.878" v="192" actId="1076"/>
          <ac:picMkLst>
            <pc:docMk/>
            <pc:sldMk cId="1582727721" sldId="305"/>
            <ac:picMk id="5" creationId="{23CC26FE-C003-0DC8-9F7C-0FC61B160263}"/>
          </ac:picMkLst>
        </pc:picChg>
      </pc:sldChg>
      <pc:sldChg chg="addSp delSp modSp new">
        <pc:chgData name="newton technology" userId="5b1a463341497581" providerId="LiveId" clId="{F6B732DC-A9C7-57B9-8975-0A9FE5905C6F}" dt="2026-01-26T03:22:07.756" v="552"/>
        <pc:sldMkLst>
          <pc:docMk/>
          <pc:sldMk cId="3284364972" sldId="307"/>
        </pc:sldMkLst>
        <pc:picChg chg="add">
          <ac:chgData name="newton technology" userId="5b1a463341497581" providerId="LiveId" clId="{F6B732DC-A9C7-57B9-8975-0A9FE5905C6F}" dt="2026-01-26T03:22:07.756" v="552"/>
          <ac:picMkLst>
            <pc:docMk/>
            <pc:sldMk cId="3284364972" sldId="307"/>
            <ac:picMk id="9" creationId="{31D04F12-7AD8-E142-08E4-ABE02D6CAC54}"/>
          </ac:picMkLst>
        </pc:picChg>
      </pc:sldChg>
      <pc:sldChg chg="addSp delSp modSp new mod">
        <pc:chgData name="newton technology" userId="5b1a463341497581" providerId="LiveId" clId="{F6B732DC-A9C7-57B9-8975-0A9FE5905C6F}" dt="2026-01-25T17:53:34.106" v="487" actId="1076"/>
        <pc:sldMkLst>
          <pc:docMk/>
          <pc:sldMk cId="2291046750" sldId="309"/>
        </pc:sldMkLst>
        <pc:spChg chg="add mod">
          <ac:chgData name="newton technology" userId="5b1a463341497581" providerId="LiveId" clId="{F6B732DC-A9C7-57B9-8975-0A9FE5905C6F}" dt="2026-01-25T17:52:47.044" v="394" actId="20577"/>
          <ac:spMkLst>
            <pc:docMk/>
            <pc:sldMk cId="2291046750" sldId="309"/>
            <ac:spMk id="6" creationId="{062FB618-F263-26BE-D411-7161B63335E3}"/>
          </ac:spMkLst>
        </pc:spChg>
        <pc:spChg chg="add mod">
          <ac:chgData name="newton technology" userId="5b1a463341497581" providerId="LiveId" clId="{F6B732DC-A9C7-57B9-8975-0A9FE5905C6F}" dt="2026-01-25T17:53:29.408" v="486" actId="14100"/>
          <ac:spMkLst>
            <pc:docMk/>
            <pc:sldMk cId="2291046750" sldId="309"/>
            <ac:spMk id="7" creationId="{7E807177-C970-61D1-0AA9-20F8ED23458F}"/>
          </ac:spMkLst>
        </pc:spChg>
        <pc:picChg chg="add mod">
          <ac:chgData name="newton technology" userId="5b1a463341497581" providerId="LiveId" clId="{F6B732DC-A9C7-57B9-8975-0A9FE5905C6F}" dt="2026-01-25T17:52:18.657" v="327" actId="1076"/>
          <ac:picMkLst>
            <pc:docMk/>
            <pc:sldMk cId="2291046750" sldId="309"/>
            <ac:picMk id="4" creationId="{A522BDFC-4C08-6FC3-1AFB-7E0AE30C0378}"/>
          </ac:picMkLst>
        </pc:picChg>
        <pc:picChg chg="add mod">
          <ac:chgData name="newton technology" userId="5b1a463341497581" providerId="LiveId" clId="{F6B732DC-A9C7-57B9-8975-0A9FE5905C6F}" dt="2026-01-25T17:53:34.106" v="487" actId="1076"/>
          <ac:picMkLst>
            <pc:docMk/>
            <pc:sldMk cId="2291046750" sldId="309"/>
            <ac:picMk id="5" creationId="{3503EF9A-EAA7-E429-BD6A-67A2F40277BA}"/>
          </ac:picMkLst>
        </pc:picChg>
      </pc:sldChg>
      <pc:sldChg chg="addSp delSp modSp new mod">
        <pc:chgData name="newton technology" userId="5b1a463341497581" providerId="LiveId" clId="{F6B732DC-A9C7-57B9-8975-0A9FE5905C6F}" dt="2026-01-28T05:01:26.967" v="2207" actId="1076"/>
        <pc:sldMkLst>
          <pc:docMk/>
          <pc:sldMk cId="2194467598" sldId="310"/>
        </pc:sldMkLst>
        <pc:spChg chg="add mod">
          <ac:chgData name="newton technology" userId="5b1a463341497581" providerId="LiveId" clId="{F6B732DC-A9C7-57B9-8975-0A9FE5905C6F}" dt="2026-01-28T05:01:26.967" v="2207" actId="1076"/>
          <ac:spMkLst>
            <pc:docMk/>
            <pc:sldMk cId="2194467598" sldId="310"/>
            <ac:spMk id="2" creationId="{91866AC5-1601-CADF-3B5F-865A9AC5E81F}"/>
          </ac:spMkLst>
        </pc:spChg>
        <pc:picChg chg="add mod">
          <ac:chgData name="newton technology" userId="5b1a463341497581" providerId="LiveId" clId="{F6B732DC-A9C7-57B9-8975-0A9FE5905C6F}" dt="2026-01-25T17:54:24.555" v="491" actId="1076"/>
          <ac:picMkLst>
            <pc:docMk/>
            <pc:sldMk cId="2194467598" sldId="310"/>
            <ac:picMk id="5" creationId="{E34D1BBF-0FEE-FC93-950B-D4C9A2271D27}"/>
          </ac:picMkLst>
        </pc:picChg>
      </pc:sldChg>
      <pc:sldChg chg="addSp delSp modSp new mod">
        <pc:chgData name="newton technology" userId="5b1a463341497581" providerId="LiveId" clId="{F6B732DC-A9C7-57B9-8975-0A9FE5905C6F}" dt="2026-01-26T03:24:12.717" v="568" actId="1076"/>
        <pc:sldMkLst>
          <pc:docMk/>
          <pc:sldMk cId="764603755" sldId="312"/>
        </pc:sldMkLst>
        <pc:picChg chg="add mod">
          <ac:chgData name="newton technology" userId="5b1a463341497581" providerId="LiveId" clId="{F6B732DC-A9C7-57B9-8975-0A9FE5905C6F}" dt="2026-01-26T03:24:11.317" v="567" actId="1076"/>
          <ac:picMkLst>
            <pc:docMk/>
            <pc:sldMk cId="764603755" sldId="312"/>
            <ac:picMk id="5" creationId="{33017831-5E4D-E095-F863-935C302DD495}"/>
          </ac:picMkLst>
        </pc:picChg>
        <pc:picChg chg="add mod">
          <ac:chgData name="newton technology" userId="5b1a463341497581" providerId="LiveId" clId="{F6B732DC-A9C7-57B9-8975-0A9FE5905C6F}" dt="2026-01-26T03:24:12.717" v="568" actId="1076"/>
          <ac:picMkLst>
            <pc:docMk/>
            <pc:sldMk cId="764603755" sldId="312"/>
            <ac:picMk id="6" creationId="{F1498096-86CC-2489-2555-CD76C672CD0B}"/>
          </ac:picMkLst>
        </pc:picChg>
      </pc:sldChg>
      <pc:sldChg chg="addSp delSp modSp add mod">
        <pc:chgData name="newton technology" userId="5b1a463341497581" providerId="LiveId" clId="{F6B732DC-A9C7-57B9-8975-0A9FE5905C6F}" dt="2026-01-28T05:48:36.973" v="2216"/>
        <pc:sldMkLst>
          <pc:docMk/>
          <pc:sldMk cId="3651721279" sldId="313"/>
        </pc:sldMkLst>
        <pc:spChg chg="add mod">
          <ac:chgData name="newton technology" userId="5b1a463341497581" providerId="LiveId" clId="{F6B732DC-A9C7-57B9-8975-0A9FE5905C6F}" dt="2026-01-26T04:53:30.007" v="1423" actId="13822"/>
          <ac:spMkLst>
            <pc:docMk/>
            <pc:sldMk cId="3651721279" sldId="313"/>
            <ac:spMk id="2" creationId="{C6577DD2-32A1-D45B-8A4E-79F25A13384B}"/>
          </ac:spMkLst>
        </pc:spChg>
        <pc:spChg chg="add mod">
          <ac:chgData name="newton technology" userId="5b1a463341497581" providerId="LiveId" clId="{F6B732DC-A9C7-57B9-8975-0A9FE5905C6F}" dt="2026-01-26T04:53:30.007" v="1423" actId="13822"/>
          <ac:spMkLst>
            <pc:docMk/>
            <pc:sldMk cId="3651721279" sldId="313"/>
            <ac:spMk id="3" creationId="{790514C4-0FE8-BD36-78FA-58C370FF3A8F}"/>
          </ac:spMkLst>
        </pc:spChg>
        <pc:spChg chg="mod">
          <ac:chgData name="newton technology" userId="5b1a463341497581" providerId="LiveId" clId="{F6B732DC-A9C7-57B9-8975-0A9FE5905C6F}" dt="2026-01-26T04:53:01.106" v="1395" actId="1076"/>
          <ac:spMkLst>
            <pc:docMk/>
            <pc:sldMk cId="3651721279" sldId="313"/>
            <ac:spMk id="4" creationId="{8CB65349-1696-082B-164C-51651FB8BE22}"/>
          </ac:spMkLst>
        </pc:spChg>
        <pc:spChg chg="add mod">
          <ac:chgData name="newton technology" userId="5b1a463341497581" providerId="LiveId" clId="{F6B732DC-A9C7-57B9-8975-0A9FE5905C6F}" dt="2026-01-26T04:53:01.106" v="1395" actId="1076"/>
          <ac:spMkLst>
            <pc:docMk/>
            <pc:sldMk cId="3651721279" sldId="313"/>
            <ac:spMk id="5" creationId="{B3492909-03B0-0BBF-55C5-3D6066E950AA}"/>
          </ac:spMkLst>
        </pc:spChg>
        <pc:spChg chg="mod">
          <ac:chgData name="newton technology" userId="5b1a463341497581" providerId="LiveId" clId="{F6B732DC-A9C7-57B9-8975-0A9FE5905C6F}" dt="2026-01-26T04:53:01.106" v="1395" actId="1076"/>
          <ac:spMkLst>
            <pc:docMk/>
            <pc:sldMk cId="3651721279" sldId="313"/>
            <ac:spMk id="6" creationId="{0BE2973C-A08E-9882-5944-8B37B8E5CFBA}"/>
          </ac:spMkLst>
        </pc:spChg>
        <pc:spChg chg="mod">
          <ac:chgData name="newton technology" userId="5b1a463341497581" providerId="LiveId" clId="{F6B732DC-A9C7-57B9-8975-0A9FE5905C6F}" dt="2026-01-26T04:53:01.106" v="1395" actId="1076"/>
          <ac:spMkLst>
            <pc:docMk/>
            <pc:sldMk cId="3651721279" sldId="313"/>
            <ac:spMk id="7" creationId="{8B8D3EF0-99FC-E628-58A5-BDD3BD4A9053}"/>
          </ac:spMkLst>
        </pc:spChg>
        <pc:spChg chg="mod">
          <ac:chgData name="newton technology" userId="5b1a463341497581" providerId="LiveId" clId="{F6B732DC-A9C7-57B9-8975-0A9FE5905C6F}" dt="2026-01-26T04:53:01.106" v="1395" actId="1076"/>
          <ac:spMkLst>
            <pc:docMk/>
            <pc:sldMk cId="3651721279" sldId="313"/>
            <ac:spMk id="8" creationId="{8C6C0921-E1E7-2B26-5249-5E7AB5587FF5}"/>
          </ac:spMkLst>
        </pc:spChg>
        <pc:spChg chg="mod">
          <ac:chgData name="newton technology" userId="5b1a463341497581" providerId="LiveId" clId="{F6B732DC-A9C7-57B9-8975-0A9FE5905C6F}" dt="2026-01-26T04:53:01.106" v="1395" actId="1076"/>
          <ac:spMkLst>
            <pc:docMk/>
            <pc:sldMk cId="3651721279" sldId="313"/>
            <ac:spMk id="9" creationId="{9C532B3C-6757-6FAA-1489-DB8026BB38FB}"/>
          </ac:spMkLst>
        </pc:spChg>
        <pc:spChg chg="mod">
          <ac:chgData name="newton technology" userId="5b1a463341497581" providerId="LiveId" clId="{F6B732DC-A9C7-57B9-8975-0A9FE5905C6F}" dt="2026-01-26T04:53:01.106" v="1395" actId="1076"/>
          <ac:spMkLst>
            <pc:docMk/>
            <pc:sldMk cId="3651721279" sldId="313"/>
            <ac:spMk id="10" creationId="{767AED32-7808-CE87-B2F1-8819F25EC246}"/>
          </ac:spMkLst>
        </pc:spChg>
        <pc:spChg chg="add mod">
          <ac:chgData name="newton technology" userId="5b1a463341497581" providerId="LiveId" clId="{F6B732DC-A9C7-57B9-8975-0A9FE5905C6F}" dt="2026-01-26T04:53:01.106" v="1395" actId="1076"/>
          <ac:spMkLst>
            <pc:docMk/>
            <pc:sldMk cId="3651721279" sldId="313"/>
            <ac:spMk id="11" creationId="{BEE16E56-A1ED-A721-2868-F7720FEF50FF}"/>
          </ac:spMkLst>
        </pc:spChg>
        <pc:spChg chg="add mod">
          <ac:chgData name="newton technology" userId="5b1a463341497581" providerId="LiveId" clId="{F6B732DC-A9C7-57B9-8975-0A9FE5905C6F}" dt="2026-01-26T04:53:09.974" v="1413" actId="20577"/>
          <ac:spMkLst>
            <pc:docMk/>
            <pc:sldMk cId="3651721279" sldId="313"/>
            <ac:spMk id="12" creationId="{5D5E8785-1ABB-03C0-2A7E-91E9D026DA09}"/>
          </ac:spMkLst>
        </pc:spChg>
        <pc:spChg chg="add mod">
          <ac:chgData name="newton technology" userId="5b1a463341497581" providerId="LiveId" clId="{F6B732DC-A9C7-57B9-8975-0A9FE5905C6F}" dt="2026-01-26T04:53:18.277" v="1421" actId="20577"/>
          <ac:spMkLst>
            <pc:docMk/>
            <pc:sldMk cId="3651721279" sldId="313"/>
            <ac:spMk id="13" creationId="{A99B5B0E-E56C-36E0-0CEA-4AAE0EE4F37B}"/>
          </ac:spMkLst>
        </pc:spChg>
        <pc:spChg chg="add mod">
          <ac:chgData name="newton technology" userId="5b1a463341497581" providerId="LiveId" clId="{F6B732DC-A9C7-57B9-8975-0A9FE5905C6F}" dt="2026-01-26T04:55:05.967" v="1518" actId="20577"/>
          <ac:spMkLst>
            <pc:docMk/>
            <pc:sldMk cId="3651721279" sldId="313"/>
            <ac:spMk id="14" creationId="{7385C112-5348-D65C-6603-F1CF58B569B6}"/>
          </ac:spMkLst>
        </pc:spChg>
        <pc:spChg chg="add mod">
          <ac:chgData name="newton technology" userId="5b1a463341497581" providerId="LiveId" clId="{F6B732DC-A9C7-57B9-8975-0A9FE5905C6F}" dt="2026-01-26T04:56:06.757" v="1571" actId="1076"/>
          <ac:spMkLst>
            <pc:docMk/>
            <pc:sldMk cId="3651721279" sldId="313"/>
            <ac:spMk id="16" creationId="{8108BEF2-3E9D-F085-6C9D-8318B1AC9296}"/>
          </ac:spMkLst>
        </pc:spChg>
        <pc:spChg chg="add mod">
          <ac:chgData name="newton technology" userId="5b1a463341497581" providerId="LiveId" clId="{F6B732DC-A9C7-57B9-8975-0A9FE5905C6F}" dt="2026-01-26T04:56:06.757" v="1571" actId="1076"/>
          <ac:spMkLst>
            <pc:docMk/>
            <pc:sldMk cId="3651721279" sldId="313"/>
            <ac:spMk id="17" creationId="{579467A3-C773-8656-7D0C-8F3010A3DCE0}"/>
          </ac:spMkLst>
        </pc:spChg>
        <pc:spChg chg="add del mod">
          <ac:chgData name="newton technology" userId="5b1a463341497581" providerId="LiveId" clId="{F6B732DC-A9C7-57B9-8975-0A9FE5905C6F}" dt="2026-01-28T05:48:26.747" v="2210"/>
          <ac:spMkLst>
            <pc:docMk/>
            <pc:sldMk cId="3651721279" sldId="313"/>
            <ac:spMk id="18" creationId="{76631CB2-75BD-2C65-58EF-5AC9585F5062}"/>
          </ac:spMkLst>
        </pc:spChg>
        <pc:spChg chg="add mod">
          <ac:chgData name="newton technology" userId="5b1a463341497581" providerId="LiveId" clId="{F6B732DC-A9C7-57B9-8975-0A9FE5905C6F}" dt="2026-01-26T04:56:06.757" v="1571" actId="1076"/>
          <ac:spMkLst>
            <pc:docMk/>
            <pc:sldMk cId="3651721279" sldId="313"/>
            <ac:spMk id="19" creationId="{1532E54A-C040-345D-AB55-F9B26CC774D9}"/>
          </ac:spMkLst>
        </pc:spChg>
        <pc:spChg chg="add mod">
          <ac:chgData name="newton technology" userId="5b1a463341497581" providerId="LiveId" clId="{F6B732DC-A9C7-57B9-8975-0A9FE5905C6F}" dt="2026-01-26T04:56:06.757" v="1571" actId="1076"/>
          <ac:spMkLst>
            <pc:docMk/>
            <pc:sldMk cId="3651721279" sldId="313"/>
            <ac:spMk id="20" creationId="{D0B6B310-9C29-8578-E6FA-368A0B034923}"/>
          </ac:spMkLst>
        </pc:spChg>
        <pc:spChg chg="add del mod">
          <ac:chgData name="newton technology" userId="5b1a463341497581" providerId="LiveId" clId="{F6B732DC-A9C7-57B9-8975-0A9FE5905C6F}" dt="2026-01-28T05:48:35.269" v="2214"/>
          <ac:spMkLst>
            <pc:docMk/>
            <pc:sldMk cId="3651721279" sldId="313"/>
            <ac:spMk id="21" creationId="{A0086418-7809-28D1-DD82-7897E0EF50B5}"/>
          </ac:spMkLst>
        </pc:spChg>
        <pc:spChg chg="add del mod">
          <ac:chgData name="newton technology" userId="5b1a463341497581" providerId="LiveId" clId="{F6B732DC-A9C7-57B9-8975-0A9FE5905C6F}" dt="2026-01-28T05:48:36.973" v="2216"/>
          <ac:spMkLst>
            <pc:docMk/>
            <pc:sldMk cId="3651721279" sldId="313"/>
            <ac:spMk id="22" creationId="{30FCD77A-E2FC-1312-64C0-51BE28CC74F0}"/>
          </ac:spMkLst>
        </pc:spChg>
        <pc:picChg chg="add mod">
          <ac:chgData name="newton technology" userId="5b1a463341497581" providerId="LiveId" clId="{F6B732DC-A9C7-57B9-8975-0A9FE5905C6F}" dt="2026-01-26T04:56:06.757" v="1571" actId="1076"/>
          <ac:picMkLst>
            <pc:docMk/>
            <pc:sldMk cId="3651721279" sldId="313"/>
            <ac:picMk id="15" creationId="{BFE7601D-0975-8213-E158-2670EE74B293}"/>
          </ac:picMkLst>
        </pc:picChg>
      </pc:sldChg>
      <pc:sldChg chg="add ord">
        <pc:chgData name="newton technology" userId="5b1a463341497581" providerId="LiveId" clId="{F6B732DC-A9C7-57B9-8975-0A9FE5905C6F}" dt="2026-01-26T05:00:21.683" v="1636" actId="20578"/>
        <pc:sldMkLst>
          <pc:docMk/>
          <pc:sldMk cId="559771566" sldId="315"/>
        </pc:sldMkLst>
      </pc:sldChg>
      <pc:sldChg chg="addSp delSp modSp new ord">
        <pc:chgData name="newton technology" userId="5b1a463341497581" providerId="LiveId" clId="{F6B732DC-A9C7-57B9-8975-0A9FE5905C6F}" dt="2026-01-26T05:32:40.957" v="1638" actId="20578"/>
        <pc:sldMkLst>
          <pc:docMk/>
          <pc:sldMk cId="493164133" sldId="316"/>
        </pc:sldMkLst>
        <pc:spChg chg="add del">
          <ac:chgData name="newton technology" userId="5b1a463341497581" providerId="LiveId" clId="{F6B732DC-A9C7-57B9-8975-0A9FE5905C6F}" dt="2026-01-26T03:22:58.200" v="562"/>
          <ac:spMkLst>
            <pc:docMk/>
            <pc:sldMk cId="493164133" sldId="316"/>
            <ac:spMk id="3" creationId="{30539C02-5189-DFCB-F1DE-9D7F46246C34}"/>
          </ac:spMkLst>
        </pc:spChg>
        <pc:picChg chg="add">
          <ac:chgData name="newton technology" userId="5b1a463341497581" providerId="LiveId" clId="{F6B732DC-A9C7-57B9-8975-0A9FE5905C6F}" dt="2026-01-26T03:22:58.331" v="563"/>
          <ac:picMkLst>
            <pc:docMk/>
            <pc:sldMk cId="493164133" sldId="316"/>
            <ac:picMk id="5" creationId="{7721B3D8-8B1B-14C6-7127-93756B94A5DA}"/>
          </ac:picMkLst>
        </pc:picChg>
      </pc:sldChg>
      <pc:sldChg chg="modSp add mod">
        <pc:chgData name="newton technology" userId="5b1a463341497581" providerId="LiveId" clId="{F6B732DC-A9C7-57B9-8975-0A9FE5905C6F}" dt="2026-01-26T04:46:22.527" v="902" actId="20577"/>
        <pc:sldMkLst>
          <pc:docMk/>
          <pc:sldMk cId="3710798432" sldId="319"/>
        </pc:sldMkLst>
        <pc:spChg chg="mod">
          <ac:chgData name="newton technology" userId="5b1a463341497581" providerId="LiveId" clId="{F6B732DC-A9C7-57B9-8975-0A9FE5905C6F}" dt="2026-01-26T04:46:22.527" v="902" actId="20577"/>
          <ac:spMkLst>
            <pc:docMk/>
            <pc:sldMk cId="3710798432" sldId="319"/>
            <ac:spMk id="2" creationId="{669B8D0D-DDD8-F7C7-1973-8FBFA21C9A0C}"/>
          </ac:spMkLst>
        </pc:spChg>
      </pc:sldChg>
      <pc:sldChg chg="modSp add mod">
        <pc:chgData name="newton technology" userId="5b1a463341497581" providerId="LiveId" clId="{F6B732DC-A9C7-57B9-8975-0A9FE5905C6F}" dt="2026-01-26T04:46:43.999" v="938" actId="20577"/>
        <pc:sldMkLst>
          <pc:docMk/>
          <pc:sldMk cId="282135175" sldId="320"/>
        </pc:sldMkLst>
        <pc:spChg chg="mod">
          <ac:chgData name="newton technology" userId="5b1a463341497581" providerId="LiveId" clId="{F6B732DC-A9C7-57B9-8975-0A9FE5905C6F}" dt="2026-01-26T04:46:43.999" v="938" actId="20577"/>
          <ac:spMkLst>
            <pc:docMk/>
            <pc:sldMk cId="282135175" sldId="320"/>
            <ac:spMk id="2" creationId="{4B500A95-C070-50C3-AE71-C5E178F5A610}"/>
          </ac:spMkLst>
        </pc:spChg>
      </pc:sldChg>
      <pc:sldChg chg="modSp new mod">
        <pc:chgData name="newton technology" userId="5b1a463341497581" providerId="LiveId" clId="{F6B732DC-A9C7-57B9-8975-0A9FE5905C6F}" dt="2026-01-26T04:59:42.175" v="1611" actId="20577"/>
        <pc:sldMkLst>
          <pc:docMk/>
          <pc:sldMk cId="2893306204" sldId="321"/>
        </pc:sldMkLst>
        <pc:spChg chg="mod">
          <ac:chgData name="newton technology" userId="5b1a463341497581" providerId="LiveId" clId="{F6B732DC-A9C7-57B9-8975-0A9FE5905C6F}" dt="2026-01-26T04:59:42.175" v="1611" actId="20577"/>
          <ac:spMkLst>
            <pc:docMk/>
            <pc:sldMk cId="2893306204" sldId="321"/>
            <ac:spMk id="2" creationId="{529A6AF8-CB21-9007-8DEE-AD1058C6B22B}"/>
          </ac:spMkLst>
        </pc:spChg>
        <pc:spChg chg="mod">
          <ac:chgData name="newton technology" userId="5b1a463341497581" providerId="LiveId" clId="{F6B732DC-A9C7-57B9-8975-0A9FE5905C6F}" dt="2026-01-26T04:59:29.950" v="1576"/>
          <ac:spMkLst>
            <pc:docMk/>
            <pc:sldMk cId="2893306204" sldId="321"/>
            <ac:spMk id="3" creationId="{CCA80666-CC86-D3ED-8F8F-4B283578AEBA}"/>
          </ac:spMkLst>
        </pc:spChg>
      </pc:sldChg>
      <pc:sldChg chg="addSp delSp modSp add mod">
        <pc:chgData name="newton technology" userId="5b1a463341497581" providerId="LiveId" clId="{F6B732DC-A9C7-57B9-8975-0A9FE5905C6F}" dt="2026-01-26T05:00:09.807" v="1635" actId="478"/>
        <pc:sldMkLst>
          <pc:docMk/>
          <pc:sldMk cId="224543302" sldId="322"/>
        </pc:sldMkLst>
        <pc:spChg chg="mod">
          <ac:chgData name="newton technology" userId="5b1a463341497581" providerId="LiveId" clId="{F6B732DC-A9C7-57B9-8975-0A9FE5905C6F}" dt="2026-01-26T05:00:00.029" v="1632" actId="20577"/>
          <ac:spMkLst>
            <pc:docMk/>
            <pc:sldMk cId="224543302" sldId="322"/>
            <ac:spMk id="2" creationId="{6F58A75D-AE49-997F-0BE8-643735D2436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C5F03-5164-47C7-8D0D-D405B4190364}" type="datetimeFigureOut">
              <a:rPr lang="zh-CN" altLang="en-US" smtClean="0"/>
              <a:t>2026/1/28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D2205-3E56-4D90-8886-9C33D73E80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802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lang="zh-CN" altLang="en-US" dirty="0"/>
              <a:t>打开</a:t>
            </a:r>
            <a:r>
              <a:rPr lang="de-DE" altLang="zh-CN" dirty="0"/>
              <a:t>Claude Code</a:t>
            </a:r>
            <a:r>
              <a:rPr lang="zh-CN" altLang="en-US" dirty="0"/>
              <a:t>第一步：让</a:t>
            </a:r>
            <a:r>
              <a:rPr lang="de-DE" altLang="zh-CN" dirty="0"/>
              <a:t>Claude Code</a:t>
            </a:r>
            <a:r>
              <a:rPr lang="zh-CN" altLang="en-US" dirty="0"/>
              <a:t>探索你的项目文档、代码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lang="zh-CN" altLang="en-US" dirty="0"/>
              <a:t>生成一份简单的产品需求文档（</a:t>
            </a:r>
            <a:r>
              <a:rPr lang="de-DE" altLang="zh-CN" dirty="0"/>
              <a:t>PRD</a:t>
            </a:r>
            <a:r>
              <a:rPr lang="zh-CN" altLang="de-DE" dirty="0"/>
              <a:t>）</a:t>
            </a:r>
            <a:endParaRPr lang="de-DE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2205-3E56-4D90-8886-9C33D73E809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09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1/28/26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1/28/26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1/28/26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1/28/26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1/28/26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thropic.com/engineering/claude-code-best-practices" TargetMode="External"/><Relationship Id="rId2" Type="http://schemas.openxmlformats.org/officeDocument/2006/relationships/hyperlink" Target="https://code.claude.com/docs/zh-CN/overview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zhipu-ai.feishu.cn/wiki/TrlMwahsfihLrKkZsy0cpuTenCz" TargetMode="External"/><Relationship Id="rId5" Type="http://schemas.openxmlformats.org/officeDocument/2006/relationships/hyperlink" Target="https://docs.bigmodel.cn/cn/coding-plan/tool/claude" TargetMode="External"/><Relationship Id="rId4" Type="http://schemas.openxmlformats.org/officeDocument/2006/relationships/hyperlink" Target="https://github.com/K-Dense-AI/claude-scientific-skills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95300"/>
            <a:ext cx="7772400" cy="1102519"/>
          </a:xfrm>
        </p:spPr>
        <p:txBody>
          <a:bodyPr/>
          <a:lstStyle/>
          <a:p>
            <a:pPr lvl="0"/>
            <a:r>
              <a:rPr lang="en-US" altLang="zh-CN" dirty="0"/>
              <a:t>Claude Code AI</a:t>
            </a:r>
            <a:r>
              <a:rPr lang="zh-CN" altLang="en-US" dirty="0"/>
              <a:t>编程助手的超能力展示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539747"/>
            <a:ext cx="6400800" cy="1314450"/>
          </a:xfrm>
        </p:spPr>
        <p:txBody>
          <a:bodyPr/>
          <a:lstStyle/>
          <a:p>
            <a:pPr marL="0" lvl="0" indent="0">
              <a:buNone/>
            </a:pPr>
            <a:br>
              <a:rPr lang="zh-CN" altLang="en-US" dirty="0">
                <a:solidFill>
                  <a:schemeClr val="tx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鄢浩明 </a:t>
            </a:r>
            <a:r>
              <a:rPr lang="en-US" altLang="zh-CN" dirty="0">
                <a:solidFill>
                  <a:schemeClr val="tx1"/>
                </a:solidFill>
              </a:rPr>
              <a:t>&amp; Claude Code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2025-01-</a:t>
            </a:r>
            <a:r>
              <a:rPr lang="en-US" altLang="zh-CN" dirty="0"/>
              <a:t>26</a:t>
            </a:r>
            <a:endParaRPr dirty="0"/>
          </a:p>
        </p:txBody>
      </p:sp>
      <p:pic>
        <p:nvPicPr>
          <p:cNvPr id="1026" name="Picture 2" descr="How to Integrate Claude Code with VSCode and JetBrains?">
            <a:extLst>
              <a:ext uri="{FF2B5EF4-FFF2-40B4-BE49-F238E27FC236}">
                <a16:creationId xmlns:a16="http://schemas.microsoft.com/office/drawing/2014/main" id="{6CE3B3DB-C20C-51D8-635E-1906DDFC5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50" y="2348230"/>
            <a:ext cx="5611812" cy="218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4E8EB3E-E310-5164-F2E7-30F50C59DFC5}"/>
              </a:ext>
            </a:extLst>
          </p:cNvPr>
          <p:cNvSpPr txBox="1"/>
          <p:nvPr/>
        </p:nvSpPr>
        <p:spPr>
          <a:xfrm>
            <a:off x="2543810" y="4497169"/>
            <a:ext cx="4612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zh-CN" altLang="en-US" b="1" dirty="0">
                <a:latin typeface="+mn-ea"/>
              </a:rPr>
              <a:t>⚠️ 本演示文稿初稿由 </a:t>
            </a:r>
            <a:r>
              <a:rPr lang="de-DE" altLang="zh-CN" b="1" dirty="0">
                <a:latin typeface="+mn-ea"/>
              </a:rPr>
              <a:t>Claude Code </a:t>
            </a:r>
            <a:r>
              <a:rPr lang="zh-CN" altLang="en-US" b="1" dirty="0">
                <a:latin typeface="+mn-ea"/>
              </a:rPr>
              <a:t>自动生成，经过人类修改，含有</a:t>
            </a:r>
            <a:r>
              <a:rPr lang="de-DE" altLang="zh-CN" b="1" dirty="0">
                <a:latin typeface="+mn-ea"/>
              </a:rPr>
              <a:t>AI</a:t>
            </a:r>
            <a:r>
              <a:rPr lang="zh-CN" altLang="en-US" b="1" dirty="0">
                <a:latin typeface="+mn-ea"/>
              </a:rPr>
              <a:t>生成图片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1CBC06F-769D-E41A-3B8B-B3493373F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lang="zh-CN" altLang="en-US" dirty="0"/>
              <a:t>如何安装？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502E8-E4D7-309C-3B01-1766AA3D3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317001"/>
            <a:ext cx="3981616" cy="2501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5613B2-CA7B-493C-A84C-E1EAF4616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82584"/>
            <a:ext cx="4194503" cy="92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26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8A27A-9A85-CD46-8151-7897FE12D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A148B38-0FF0-D0DB-AA54-01E12BE01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0" y="345440"/>
            <a:ext cx="6827520" cy="455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17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6A91A4-8403-CDB2-F1D2-FF97AA1E8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781050"/>
            <a:ext cx="6502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36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40A01-9EBB-5595-32F4-C524AC813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8D0D-DDD8-F7C7-1973-8FBFA21C9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err="1"/>
              <a:t>第三节</a:t>
            </a:r>
            <a:r>
              <a:rPr lang="zh-CN" altLang="en-US" dirty="0"/>
              <a:t>：</a:t>
            </a:r>
            <a:r>
              <a:rPr lang="en-US" altLang="zh-CN" dirty="0"/>
              <a:t>Claude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丰富的生态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0798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5DEA2F6-FD58-6861-130E-0C12003D5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330" y="695960"/>
            <a:ext cx="4994910" cy="33299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altLang="zh-CN" dirty="0"/>
              <a:t>Plan</a:t>
            </a:r>
            <a:r>
              <a:rPr lang="zh-CN" altLang="en-US" dirty="0"/>
              <a:t> </a:t>
            </a:r>
            <a:r>
              <a:rPr lang="en-US" altLang="zh-CN" dirty="0"/>
              <a:t>vs. Skip Permissions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030292-F7FD-40ED-90DA-02E126F22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220" y="3992626"/>
            <a:ext cx="2705100" cy="9448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017831-5E4D-E095-F863-935C302DD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39" y="1166885"/>
            <a:ext cx="4323861" cy="28097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498096-86CC-2489-2555-CD76C672C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40154"/>
            <a:ext cx="4550303" cy="42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03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alph Wiggum - Wikisimpsons, the Simpsons Wiki">
            <a:extLst>
              <a:ext uri="{FF2B5EF4-FFF2-40B4-BE49-F238E27FC236}">
                <a16:creationId xmlns:a16="http://schemas.microsoft.com/office/drawing/2014/main" id="{917D16BD-867E-200A-3378-2669E30BF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869" y="2032121"/>
            <a:ext cx="1237931" cy="202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109D66B8-CF6E-8442-6270-73B70E220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040" y="1242299"/>
            <a:ext cx="2682240" cy="857250"/>
          </a:xfrm>
        </p:spPr>
        <p:txBody>
          <a:bodyPr>
            <a:normAutofit/>
          </a:bodyPr>
          <a:lstStyle/>
          <a:p>
            <a:r>
              <a:rPr lang="en-US" altLang="zh-CN" dirty="0"/>
              <a:t>Ralph </a:t>
            </a:r>
            <a:r>
              <a:rPr lang="en-US" altLang="zh-CN" dirty="0" err="1"/>
              <a:t>wiggon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AD213C-4A8D-FC8B-585C-2F2B08615E2B}"/>
              </a:ext>
            </a:extLst>
          </p:cNvPr>
          <p:cNvSpPr txBox="1"/>
          <p:nvPr/>
        </p:nvSpPr>
        <p:spPr>
          <a:xfrm>
            <a:off x="49782" y="3943171"/>
            <a:ext cx="3531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大模型：要停下来了</a:t>
            </a:r>
            <a:endParaRPr lang="en-US" altLang="zh-CN" dirty="0"/>
          </a:p>
          <a:p>
            <a:r>
              <a:rPr lang="en-US" altLang="zh-CN" dirty="0"/>
              <a:t>Hooks</a:t>
            </a:r>
            <a:r>
              <a:rPr lang="zh-CN" altLang="en-US" dirty="0"/>
              <a:t>：不准停，先把测试跑通了</a:t>
            </a:r>
            <a:br>
              <a:rPr lang="en-US" altLang="zh-CN" dirty="0"/>
            </a:br>
            <a:r>
              <a:rPr lang="zh-CN" altLang="en-US" dirty="0"/>
              <a:t>大模型：重新测试，还有</a:t>
            </a:r>
            <a:r>
              <a:rPr lang="en-US" altLang="zh-CN" dirty="0"/>
              <a:t>bug</a:t>
            </a:r>
            <a:r>
              <a:rPr lang="zh-CN" altLang="en-US" dirty="0"/>
              <a:t>，继续修，直到测试通过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53430E19-0344-A47E-5649-1CEB10627B39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Skills &amp; MCP &amp; Plugins</a:t>
            </a: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C826335-D325-9BF8-35FB-DA4DA3AAF165}"/>
              </a:ext>
            </a:extLst>
          </p:cNvPr>
          <p:cNvSpPr txBox="1">
            <a:spLocks/>
          </p:cNvSpPr>
          <p:nvPr/>
        </p:nvSpPr>
        <p:spPr>
          <a:xfrm>
            <a:off x="3581400" y="1242299"/>
            <a:ext cx="268224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Context7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5FC4D7-04DD-A2C3-CA30-8BA824AC9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404" y="1956234"/>
            <a:ext cx="2790231" cy="209954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5DCDAEC-945B-8A6D-EF8E-005549944B97}"/>
              </a:ext>
            </a:extLst>
          </p:cNvPr>
          <p:cNvSpPr txBox="1"/>
          <p:nvPr/>
        </p:nvSpPr>
        <p:spPr>
          <a:xfrm>
            <a:off x="3654263" y="4220169"/>
            <a:ext cx="2663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教会</a:t>
            </a:r>
            <a:r>
              <a:rPr lang="en-US" altLang="zh-CN" dirty="0"/>
              <a:t>LLM</a:t>
            </a:r>
            <a:r>
              <a:rPr lang="zh-CN" altLang="en-US" dirty="0"/>
              <a:t>如何写各类冷门、最新版本的代码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24A440F-02E6-27CF-D9BE-0236BE4E9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488" y="2168861"/>
            <a:ext cx="2591285" cy="1674294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74376876-ED53-FCC3-850A-C8798161EA8D}"/>
              </a:ext>
            </a:extLst>
          </p:cNvPr>
          <p:cNvSpPr txBox="1">
            <a:spLocks/>
          </p:cNvSpPr>
          <p:nvPr/>
        </p:nvSpPr>
        <p:spPr>
          <a:xfrm>
            <a:off x="6495488" y="1209944"/>
            <a:ext cx="268224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Plugin Store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41EC4D4-0445-28AC-AA3C-85512666A0C6}"/>
              </a:ext>
            </a:extLst>
          </p:cNvPr>
          <p:cNvSpPr txBox="1"/>
          <p:nvPr/>
        </p:nvSpPr>
        <p:spPr>
          <a:xfrm>
            <a:off x="6752492" y="4301309"/>
            <a:ext cx="2341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非常庞大的插件生态</a:t>
            </a:r>
          </a:p>
        </p:txBody>
      </p:sp>
    </p:spTree>
    <p:extLst>
      <p:ext uri="{BB962C8B-B14F-4D97-AF65-F5344CB8AC3E}">
        <p14:creationId xmlns:p14="http://schemas.microsoft.com/office/powerpoint/2010/main" val="746050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039D3-2622-D44E-0707-E6F7EAE99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8DDD0-65AE-8DCF-CA80-D04910AEB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并行跑</a:t>
            </a:r>
            <a:r>
              <a:rPr lang="en-US" altLang="zh-CN" dirty="0"/>
              <a:t>5-10</a:t>
            </a:r>
            <a:r>
              <a:rPr lang="zh-CN" altLang="en-US" dirty="0"/>
              <a:t>个对话框</a:t>
            </a:r>
          </a:p>
        </p:txBody>
      </p:sp>
      <p:pic>
        <p:nvPicPr>
          <p:cNvPr id="4098" name="Picture 2" descr="r/ClaudeAI - Claude Code creator Boris shares his setup with 13 detailed steps,full details below">
            <a:extLst>
              <a:ext uri="{FF2B5EF4-FFF2-40B4-BE49-F238E27FC236}">
                <a16:creationId xmlns:a16="http://schemas.microsoft.com/office/drawing/2014/main" id="{CDF525F6-D881-3CD8-DB23-A8207AE709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6" y="1612901"/>
            <a:ext cx="4345279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9832AC-1097-6E3D-4BAE-DDDCAFD871DA}"/>
              </a:ext>
            </a:extLst>
          </p:cNvPr>
          <p:cNvSpPr txBox="1">
            <a:spLocks/>
          </p:cNvSpPr>
          <p:nvPr/>
        </p:nvSpPr>
        <p:spPr>
          <a:xfrm>
            <a:off x="4781550" y="1442719"/>
            <a:ext cx="4154170" cy="31519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0"/>
              </a:spcBef>
              <a:buFont typeface="Arial"/>
              <a:buNone/>
            </a:pPr>
            <a:r>
              <a:rPr lang="zh-CN" altLang="en-US" b="1" dirty="0"/>
              <a:t>用</a:t>
            </a:r>
            <a:r>
              <a:rPr lang="en-US" altLang="zh-CN" b="1" dirty="0"/>
              <a:t>1</a:t>
            </a:r>
            <a:r>
              <a:rPr lang="zh-CN" altLang="en-US" b="1" dirty="0"/>
              <a:t>分钟</a:t>
            </a:r>
            <a:r>
              <a:rPr lang="en-US" altLang="zh-CN" b="1" dirty="0"/>
              <a:t>prompt</a:t>
            </a:r>
            <a:r>
              <a:rPr lang="zh-CN" altLang="en-US" b="1" dirty="0"/>
              <a:t>，等</a:t>
            </a:r>
            <a:r>
              <a:rPr lang="en-US" altLang="zh-CN" b="1" dirty="0"/>
              <a:t>10-20</a:t>
            </a:r>
            <a:r>
              <a:rPr lang="zh-CN" altLang="en-US" b="1" dirty="0"/>
              <a:t>分钟后拿到结果 </a:t>
            </a:r>
            <a:r>
              <a:rPr lang="en-US" altLang="zh-CN" b="1" dirty="0">
                <a:sym typeface="Wingdings" panose="05000000000000000000" pitchFamily="2" charset="2"/>
              </a:rPr>
              <a:t> </a:t>
            </a:r>
            <a:r>
              <a:rPr lang="zh-CN" altLang="en-US" b="1" dirty="0">
                <a:sym typeface="Wingdings" panose="05000000000000000000" pitchFamily="2" charset="2"/>
              </a:rPr>
              <a:t>可以跑</a:t>
            </a:r>
            <a:r>
              <a:rPr lang="en-US" altLang="zh-CN" b="1" dirty="0">
                <a:sym typeface="Wingdings" panose="05000000000000000000" pitchFamily="2" charset="2"/>
              </a:rPr>
              <a:t>10</a:t>
            </a:r>
            <a:r>
              <a:rPr lang="zh-CN" altLang="en-US" b="1" dirty="0">
                <a:sym typeface="Wingdings" panose="05000000000000000000" pitchFamily="2" charset="2"/>
              </a:rPr>
              <a:t>个对话框占满自己的时间</a:t>
            </a:r>
            <a:endParaRPr lang="en-US" altLang="zh-CN" b="1" dirty="0">
              <a:sym typeface="Wingdings" panose="05000000000000000000" pitchFamily="2" charset="2"/>
            </a:endParaRPr>
          </a:p>
          <a:p>
            <a:pPr marL="0" indent="0">
              <a:spcBef>
                <a:spcPts val="3000"/>
              </a:spcBef>
              <a:buFont typeface="Arial"/>
              <a:buNone/>
            </a:pPr>
            <a:r>
              <a:rPr lang="zh-CN" altLang="en-US" b="1" dirty="0">
                <a:sym typeface="Wingdings" panose="05000000000000000000" pitchFamily="2" charset="2"/>
              </a:rPr>
              <a:t>借助</a:t>
            </a:r>
            <a:r>
              <a:rPr lang="en-US" altLang="zh-CN" b="1" dirty="0" err="1">
                <a:sym typeface="Wingdings" panose="05000000000000000000" pitchFamily="2" charset="2"/>
              </a:rPr>
              <a:t>tmux</a:t>
            </a:r>
            <a:r>
              <a:rPr lang="zh-CN" altLang="en-US" b="1" dirty="0">
                <a:sym typeface="Wingdings" panose="05000000000000000000" pitchFamily="2" charset="2"/>
              </a:rPr>
              <a:t>挂载在服务器 上，在后台运行</a:t>
            </a:r>
            <a:endParaRPr lang="en-US" altLang="zh-CN" b="1" dirty="0">
              <a:sym typeface="Wingdings" panose="05000000000000000000" pitchFamily="2" charset="2"/>
            </a:endParaRPr>
          </a:p>
          <a:p>
            <a:pPr marL="0" indent="0">
              <a:spcBef>
                <a:spcPts val="3000"/>
              </a:spcBef>
              <a:buFont typeface="Arial"/>
              <a:buNone/>
            </a:pPr>
            <a:r>
              <a:rPr lang="zh-CN" altLang="en-US" b="1" dirty="0">
                <a:sym typeface="Wingdings" panose="05000000000000000000" pitchFamily="2" charset="2"/>
              </a:rPr>
              <a:t>借助</a:t>
            </a:r>
            <a:r>
              <a:rPr lang="en-US" altLang="zh-CN" b="1" dirty="0" err="1">
                <a:sym typeface="Wingdings" panose="05000000000000000000" pitchFamily="2" charset="2"/>
              </a:rPr>
              <a:t>claude</a:t>
            </a:r>
            <a:r>
              <a:rPr lang="en-US" altLang="zh-CN" b="1" dirty="0">
                <a:sym typeface="Wingdings" panose="05000000000000000000" pitchFamily="2" charset="2"/>
              </a:rPr>
              <a:t> --dangerously-skip-permissions –p “Task”</a:t>
            </a:r>
            <a:r>
              <a:rPr lang="zh-CN" altLang="en-US" b="1" dirty="0">
                <a:sym typeface="Wingdings" panose="05000000000000000000" pitchFamily="2" charset="2"/>
              </a:rPr>
              <a:t>全自动运行</a:t>
            </a:r>
            <a:endParaRPr lang="en-US" altLang="zh-CN" b="1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29801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ECB9-CC0C-EE0C-9062-2B224680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5" name="Content Placeholder 4" descr="A diagram of a code&#10;&#10;AI-generated content may be incorrect.">
            <a:extLst>
              <a:ext uri="{FF2B5EF4-FFF2-40B4-BE49-F238E27FC236}">
                <a16:creationId xmlns:a16="http://schemas.microsoft.com/office/drawing/2014/main" id="{23CC26FE-C003-0DC8-9F7C-0FC61B160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2837"/>
          <a:stretch>
            <a:fillRect/>
          </a:stretch>
        </p:blipFill>
        <p:spPr>
          <a:xfrm>
            <a:off x="1527481" y="1335323"/>
            <a:ext cx="6089038" cy="2958382"/>
          </a:xfrm>
        </p:spPr>
      </p:pic>
    </p:spTree>
    <p:extLst>
      <p:ext uri="{BB962C8B-B14F-4D97-AF65-F5344CB8AC3E}">
        <p14:creationId xmlns:p14="http://schemas.microsoft.com/office/powerpoint/2010/main" val="1582727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12AD01A-C073-426C-9CAC-CDCD0E26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77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F1D0B-DE52-64BF-8252-A37BCBE79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1F8B-1C83-B772-2BBE-A520B061E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rPr lang="zh-CN" altLang="en-US" dirty="0"/>
              <a:t>第一节：</a:t>
            </a:r>
            <a:r>
              <a:rPr lang="en-US" altLang="zh-CN" dirty="0"/>
              <a:t>AI CODING</a:t>
            </a:r>
            <a:r>
              <a:rPr lang="zh-CN" altLang="en-US" dirty="0"/>
              <a:t>哪家强？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8330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1F07D-D71B-A258-BDF2-32C9CF8B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D04F12-7AD8-E142-08E4-ABE02D6CA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64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A2F91-A363-701F-EB98-EAA22815F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39C02-5189-DFCB-F1DE-9D7F46246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1B3D8-8B1B-14C6-7127-93756B94A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64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D1C95-A3EF-F4DD-6BE5-CA0EB9731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00A95-C070-50C3-AE71-C5E178F5A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rPr lang="en-US" dirty="0" err="1"/>
              <a:t>第四节</a:t>
            </a:r>
            <a:r>
              <a:rPr lang="zh-CN" altLang="en-US" dirty="0"/>
              <a:t>：</a:t>
            </a:r>
            <a:r>
              <a:rPr lang="en-US" altLang="zh-CN" dirty="0"/>
              <a:t>Claude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渐进式上下文加载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135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6C98D-811B-82B2-27F3-5AD0FB38D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8D16989-126A-3191-0BF2-C1F68F79241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3F41CA-BF84-7BE8-8B0E-EDFE86619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71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9F7A6E9-B85B-D2DE-0D58-7603A646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37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DB155-5DC9-31D0-FC55-35B5047B0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1419-FA09-312C-F747-DF30F29CA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rPr lang="zh-CN" altLang="en-US" dirty="0"/>
              <a:t>第三节：</a:t>
            </a:r>
            <a:r>
              <a:rPr lang="en-US" altLang="zh-CN" dirty="0"/>
              <a:t>Claude CODE</a:t>
            </a:r>
            <a:r>
              <a:rPr lang="zh-CN" altLang="en-US" dirty="0"/>
              <a:t>会带来什么样的变革？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096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3" y="3137298"/>
            <a:ext cx="3983037" cy="1021556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cap="none" dirty="0">
                <a:latin typeface="+mn-ea"/>
                <a:ea typeface="+mn-ea"/>
              </a:rPr>
              <a:t>25</a:t>
            </a:r>
            <a:r>
              <a:rPr lang="zh-CN" altLang="en-US" cap="none" dirty="0">
                <a:latin typeface="+mn-ea"/>
                <a:ea typeface="+mn-ea"/>
              </a:rPr>
              <a:t>年中：</a:t>
            </a:r>
            <a:r>
              <a:rPr lang="en-US" altLang="zh-CN" cap="none" dirty="0">
                <a:latin typeface="+mn-ea"/>
                <a:ea typeface="+mn-ea"/>
              </a:rPr>
              <a:t>80%</a:t>
            </a:r>
            <a:r>
              <a:rPr lang="zh-CN" altLang="en-US" cap="none" dirty="0">
                <a:latin typeface="+mn-ea"/>
                <a:ea typeface="+mn-ea"/>
              </a:rPr>
              <a:t>代码</a:t>
            </a:r>
            <a:r>
              <a:rPr lang="en-US" altLang="zh-CN" cap="none" dirty="0">
                <a:latin typeface="+mn-ea"/>
                <a:ea typeface="+mn-ea"/>
              </a:rPr>
              <a:t>Claude Code</a:t>
            </a:r>
            <a:r>
              <a:rPr lang="zh-CN" altLang="en-US" cap="none" dirty="0">
                <a:latin typeface="+mn-ea"/>
                <a:ea typeface="+mn-ea"/>
              </a:rPr>
              <a:t>生成</a:t>
            </a:r>
            <a:endParaRPr cap="none" dirty="0">
              <a:latin typeface="+mn-ea"/>
              <a:ea typeface="+mn-ea"/>
            </a:endParaRPr>
          </a:p>
        </p:txBody>
      </p:sp>
      <p:pic>
        <p:nvPicPr>
          <p:cNvPr id="3074" name="Picture 2" descr="80% Of Claude Code's Code Is Written By Claude Code: Anthropic Lead ...">
            <a:extLst>
              <a:ext uri="{FF2B5EF4-FFF2-40B4-BE49-F238E27FC236}">
                <a16:creationId xmlns:a16="http://schemas.microsoft.com/office/drawing/2014/main" id="{AB985C55-1345-B561-C104-804C07A3F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"/>
            <a:ext cx="4059028" cy="213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laude Code：从内部工具到年收入4亿美元的AI编程革命_claude code 收入-CSDN博客">
            <a:extLst>
              <a:ext uri="{FF2B5EF4-FFF2-40B4-BE49-F238E27FC236}">
                <a16:creationId xmlns:a16="http://schemas.microsoft.com/office/drawing/2014/main" id="{C58CC043-6625-EE93-B86A-25F622D94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72" y="138113"/>
            <a:ext cx="4059028" cy="216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03F71ED5-744F-A31A-1531-C0A56F8F6E8C}"/>
              </a:ext>
            </a:extLst>
          </p:cNvPr>
          <p:cNvSpPr/>
          <p:nvPr/>
        </p:nvSpPr>
        <p:spPr>
          <a:xfrm>
            <a:off x="4130675" y="1082675"/>
            <a:ext cx="882650" cy="4127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A51D1F9-A01D-057E-A68B-8DC9755476B7}"/>
              </a:ext>
            </a:extLst>
          </p:cNvPr>
          <p:cNvSpPr txBox="1">
            <a:spLocks/>
          </p:cNvSpPr>
          <p:nvPr/>
        </p:nvSpPr>
        <p:spPr>
          <a:xfrm>
            <a:off x="5537200" y="3137298"/>
            <a:ext cx="3379787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cap="none" dirty="0">
                <a:latin typeface="+mn-ea"/>
                <a:ea typeface="+mn-ea"/>
              </a:rPr>
              <a:t>25</a:t>
            </a:r>
            <a:r>
              <a:rPr lang="zh-CN" altLang="en-US" cap="none" dirty="0">
                <a:latin typeface="+mn-ea"/>
                <a:ea typeface="+mn-ea"/>
              </a:rPr>
              <a:t>年底：</a:t>
            </a:r>
            <a:r>
              <a:rPr lang="en-US" altLang="zh-CN" cap="none" dirty="0">
                <a:latin typeface="+mn-ea"/>
                <a:ea typeface="+mn-ea"/>
              </a:rPr>
              <a:t>100%</a:t>
            </a:r>
            <a:r>
              <a:rPr lang="zh-CN" altLang="en-US" cap="none" dirty="0">
                <a:latin typeface="+mn-ea"/>
                <a:ea typeface="+mn-ea"/>
              </a:rPr>
              <a:t>代码</a:t>
            </a:r>
            <a:r>
              <a:rPr lang="en-US" altLang="zh-CN" cap="none" dirty="0">
                <a:latin typeface="+mn-ea"/>
                <a:ea typeface="+mn-ea"/>
              </a:rPr>
              <a:t>Claude Code</a:t>
            </a:r>
            <a:r>
              <a:rPr lang="zh-CN" altLang="en-US" cap="none" dirty="0">
                <a:latin typeface="+mn-ea"/>
                <a:ea typeface="+mn-ea"/>
              </a:rPr>
              <a:t>生成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87EE7B4-B5BA-93DF-0719-35056D204A05}"/>
              </a:ext>
            </a:extLst>
          </p:cNvPr>
          <p:cNvSpPr txBox="1"/>
          <p:nvPr/>
        </p:nvSpPr>
        <p:spPr>
          <a:xfrm>
            <a:off x="0" y="4497169"/>
            <a:ext cx="5080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https://officechai.com/ai/80-of-claude-codes-code-is-written-by-claude-code-anthropic-lead-engineer/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B73101AB-A146-192B-2F4D-7D46CF0AE0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937"/>
          <a:stretch>
            <a:fillRect/>
          </a:stretch>
        </p:blipFill>
        <p:spPr>
          <a:xfrm>
            <a:off x="1102263" y="55156"/>
            <a:ext cx="4460337" cy="3023324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08932A4-0D23-0DE2-049A-4A9CEBB8FA05}"/>
              </a:ext>
            </a:extLst>
          </p:cNvPr>
          <p:cNvSpPr/>
          <p:nvPr/>
        </p:nvSpPr>
        <p:spPr>
          <a:xfrm>
            <a:off x="4876802" y="1082203"/>
            <a:ext cx="1666240" cy="180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算力增长一百万倍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6D1B2FB-1EC2-FB70-C34F-C171A01918D1}"/>
              </a:ext>
            </a:extLst>
          </p:cNvPr>
          <p:cNvSpPr/>
          <p:nvPr/>
        </p:nvSpPr>
        <p:spPr>
          <a:xfrm>
            <a:off x="7167882" y="1082203"/>
            <a:ext cx="1666240" cy="180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使用算力的方式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完全改变</a:t>
            </a:r>
          </a:p>
        </p:txBody>
      </p:sp>
      <p:pic>
        <p:nvPicPr>
          <p:cNvPr id="15" name="Picture 2" descr="How to Integrate Claude Code with VSCode and JetBrains?">
            <a:extLst>
              <a:ext uri="{FF2B5EF4-FFF2-40B4-BE49-F238E27FC236}">
                <a16:creationId xmlns:a16="http://schemas.microsoft.com/office/drawing/2014/main" id="{0EFAAA89-FFEB-7E83-1E73-C4ED75FED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590" y="3481534"/>
            <a:ext cx="3549650" cy="138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C483F05-1991-F095-BB86-E1CCCCA089CC}"/>
              </a:ext>
            </a:extLst>
          </p:cNvPr>
          <p:cNvSpPr/>
          <p:nvPr/>
        </p:nvSpPr>
        <p:spPr>
          <a:xfrm>
            <a:off x="4876802" y="3203827"/>
            <a:ext cx="1666240" cy="180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生成代码速度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快</a:t>
            </a:r>
            <a:r>
              <a:rPr lang="en-US" altLang="zh-CN" sz="2400" b="1" dirty="0">
                <a:solidFill>
                  <a:schemeClr val="tx1"/>
                </a:solidFill>
              </a:rPr>
              <a:t>N</a:t>
            </a:r>
            <a:r>
              <a:rPr lang="zh-CN" altLang="en-US" sz="2400" b="1" dirty="0">
                <a:solidFill>
                  <a:schemeClr val="tx1"/>
                </a:solidFill>
              </a:rPr>
              <a:t>倍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C8C55C3-449D-016C-27E9-3FB59F6738DE}"/>
              </a:ext>
            </a:extLst>
          </p:cNvPr>
          <p:cNvSpPr/>
          <p:nvPr/>
        </p:nvSpPr>
        <p:spPr>
          <a:xfrm>
            <a:off x="7167882" y="3203827"/>
            <a:ext cx="1666240" cy="1803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</a:rPr>
              <a:t>使用代码的方式完全改变</a:t>
            </a:r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01DAC06C-594B-AC1F-903B-D52A977798EF}"/>
              </a:ext>
            </a:extLst>
          </p:cNvPr>
          <p:cNvSpPr/>
          <p:nvPr/>
        </p:nvSpPr>
        <p:spPr>
          <a:xfrm>
            <a:off x="6588760" y="1727363"/>
            <a:ext cx="523240" cy="5130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5D3EE80D-24AA-088B-E400-D93241B6FF50}"/>
              </a:ext>
            </a:extLst>
          </p:cNvPr>
          <p:cNvSpPr/>
          <p:nvPr/>
        </p:nvSpPr>
        <p:spPr>
          <a:xfrm>
            <a:off x="6588760" y="3848987"/>
            <a:ext cx="523240" cy="5130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F324B-5528-C677-8CE3-928551AED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EE26AC6-D6B9-D9E6-2BA7-F4E8379C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lvl="0"/>
            <a:r>
              <a:rPr lang="zh-CN" altLang="en-US" dirty="0"/>
              <a:t>假如我是前端工程师要设计新的界面</a:t>
            </a:r>
            <a:endParaRPr dirty="0"/>
          </a:p>
        </p:txBody>
      </p:sp>
      <p:pic>
        <p:nvPicPr>
          <p:cNvPr id="3" name="图片 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FDFC26B8-3E24-82C0-FD31-F5F3F53D8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560" y="2149839"/>
            <a:ext cx="5095240" cy="27876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A102DE-D7A9-2588-CEDB-D94F84780BB4}"/>
              </a:ext>
            </a:extLst>
          </p:cNvPr>
          <p:cNvSpPr txBox="1">
            <a:spLocks/>
          </p:cNvSpPr>
          <p:nvPr/>
        </p:nvSpPr>
        <p:spPr>
          <a:xfrm>
            <a:off x="594360" y="1063229"/>
            <a:ext cx="7757160" cy="10215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000" b="1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cap="none" dirty="0">
                <a:latin typeface="+mn-ea"/>
                <a:ea typeface="+mn-ea"/>
              </a:rPr>
              <a:t>并行用</a:t>
            </a:r>
            <a:r>
              <a:rPr lang="en-US" altLang="zh-CN" cap="none" dirty="0">
                <a:latin typeface="+mn-ea"/>
                <a:ea typeface="+mn-ea"/>
              </a:rPr>
              <a:t>Claude Code</a:t>
            </a:r>
            <a:r>
              <a:rPr lang="zh-CN" altLang="en-US" cap="none" dirty="0">
                <a:latin typeface="+mn-ea"/>
                <a:ea typeface="+mn-ea"/>
              </a:rPr>
              <a:t>设计</a:t>
            </a:r>
            <a:r>
              <a:rPr lang="en-US" altLang="zh-CN" cap="none" dirty="0">
                <a:latin typeface="+mn-ea"/>
                <a:ea typeface="+mn-ea"/>
              </a:rPr>
              <a:t>3</a:t>
            </a:r>
            <a:r>
              <a:rPr lang="zh-CN" altLang="en-US" cap="none" dirty="0">
                <a:latin typeface="+mn-ea"/>
                <a:ea typeface="+mn-ea"/>
              </a:rPr>
              <a:t>个，</a:t>
            </a:r>
            <a:r>
              <a:rPr lang="en-US" altLang="zh-CN" cap="none" dirty="0">
                <a:latin typeface="+mn-ea"/>
                <a:ea typeface="+mn-ea"/>
              </a:rPr>
              <a:t>10</a:t>
            </a:r>
            <a:r>
              <a:rPr lang="zh-CN" altLang="en-US" cap="none" dirty="0">
                <a:latin typeface="+mn-ea"/>
                <a:ea typeface="+mn-ea"/>
              </a:rPr>
              <a:t>个，</a:t>
            </a:r>
            <a:r>
              <a:rPr lang="en-US" altLang="zh-CN" cap="none" dirty="0">
                <a:latin typeface="+mn-ea"/>
                <a:ea typeface="+mn-ea"/>
              </a:rPr>
              <a:t>100</a:t>
            </a:r>
            <a:r>
              <a:rPr lang="zh-CN" altLang="en-US" cap="none" dirty="0">
                <a:latin typeface="+mn-ea"/>
                <a:ea typeface="+mn-ea"/>
              </a:rPr>
              <a:t>个界面直到拿到喜欢的界面</a:t>
            </a:r>
          </a:p>
        </p:txBody>
      </p:sp>
    </p:spTree>
    <p:extLst>
      <p:ext uri="{BB962C8B-B14F-4D97-AF65-F5344CB8AC3E}">
        <p14:creationId xmlns:p14="http://schemas.microsoft.com/office/powerpoint/2010/main" val="260823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45F3E7-6334-1A7C-9522-ADDE978DF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04" y="1323026"/>
            <a:ext cx="1810886" cy="327406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24FC47C4-AF6C-82AD-BCE8-F5EC54D4A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54" y="465776"/>
            <a:ext cx="3317240" cy="85725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自动用</a:t>
            </a:r>
            <a:r>
              <a:rPr lang="en-US" altLang="zh-CN" dirty="0"/>
              <a:t>latex</a:t>
            </a:r>
            <a:r>
              <a:rPr lang="zh-CN" altLang="en-US" dirty="0"/>
              <a:t>写综述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783780A-C267-9C35-7C27-63B996E8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880" y="2072354"/>
            <a:ext cx="2828591" cy="177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12BF0EDB-9101-5152-1DA5-847C367AFDC8}"/>
              </a:ext>
            </a:extLst>
          </p:cNvPr>
          <p:cNvSpPr txBox="1">
            <a:spLocks/>
          </p:cNvSpPr>
          <p:nvPr/>
        </p:nvSpPr>
        <p:spPr>
          <a:xfrm>
            <a:off x="3423920" y="640722"/>
            <a:ext cx="331724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整理</a:t>
            </a:r>
            <a:r>
              <a:rPr lang="en-US" altLang="zh-CN" dirty="0"/>
              <a:t>Obsidian</a:t>
            </a:r>
            <a:r>
              <a:rPr lang="zh-CN" altLang="en-US" dirty="0"/>
              <a:t>文件、</a:t>
            </a:r>
            <a:r>
              <a:rPr lang="en-US" altLang="zh-CN" dirty="0"/>
              <a:t>Zotero</a:t>
            </a:r>
            <a:r>
              <a:rPr lang="zh-CN" altLang="en-US" dirty="0"/>
              <a:t>文献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14F4CEB7-56E4-CF52-F5D3-0C7CD74516AD}"/>
              </a:ext>
            </a:extLst>
          </p:cNvPr>
          <p:cNvSpPr txBox="1">
            <a:spLocks/>
          </p:cNvSpPr>
          <p:nvPr/>
        </p:nvSpPr>
        <p:spPr>
          <a:xfrm>
            <a:off x="7025640" y="562296"/>
            <a:ext cx="2061106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2026</a:t>
            </a:r>
            <a:r>
              <a:rPr lang="zh-CN" altLang="en-US" dirty="0"/>
              <a:t>年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0F97906A-CC41-62DF-A976-B8447BA6FB8A}"/>
              </a:ext>
            </a:extLst>
          </p:cNvPr>
          <p:cNvSpPr txBox="1">
            <a:spLocks/>
          </p:cNvSpPr>
          <p:nvPr/>
        </p:nvSpPr>
        <p:spPr>
          <a:xfrm>
            <a:off x="7082894" y="1942500"/>
            <a:ext cx="2061106" cy="2131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3429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完美完成需要图形化界面操作的电脑操作？</a:t>
            </a:r>
          </a:p>
        </p:txBody>
      </p:sp>
    </p:spTree>
    <p:extLst>
      <p:ext uri="{BB962C8B-B14F-4D97-AF65-F5344CB8AC3E}">
        <p14:creationId xmlns:p14="http://schemas.microsoft.com/office/powerpoint/2010/main" val="3696735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ChatGPT </a:t>
            </a:r>
            <a:r>
              <a:rPr lang="zh-CN" altLang="en-US" dirty="0"/>
              <a:t>→ </a:t>
            </a:r>
            <a:r>
              <a:rPr lang="en-US" altLang="zh-CN" dirty="0"/>
              <a:t>Cursor </a:t>
            </a:r>
            <a:r>
              <a:rPr lang="zh-CN" altLang="en-US" dirty="0"/>
              <a:t>→</a:t>
            </a:r>
            <a:r>
              <a:rPr lang="en-US" altLang="zh-CN" dirty="0"/>
              <a:t> Claude Code</a:t>
            </a:r>
            <a:endParaRPr dirty="0"/>
          </a:p>
        </p:txBody>
      </p:sp>
      <p:pic>
        <p:nvPicPr>
          <p:cNvPr id="2050" name="Picture 2" descr="Jak korzystać z ChatGPT przez OpenAI - Gamingdeputy Poland">
            <a:extLst>
              <a:ext uri="{FF2B5EF4-FFF2-40B4-BE49-F238E27FC236}">
                <a16:creationId xmlns:a16="http://schemas.microsoft.com/office/drawing/2014/main" id="{8D5CD945-8C7F-49B7-11B9-334D555A7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1644651"/>
            <a:ext cx="2959858" cy="144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ursor：GPT-4 免费的强大代码编辑器_cursor openal apl key-CSDN博客">
            <a:extLst>
              <a:ext uri="{FF2B5EF4-FFF2-40B4-BE49-F238E27FC236}">
                <a16:creationId xmlns:a16="http://schemas.microsoft.com/office/drawing/2014/main" id="{58ADE0CA-6560-A0E8-2096-A94EEAE91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058" y="1644651"/>
            <a:ext cx="2741683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laude Code Update: /output-style for Smarter AI Coding">
            <a:extLst>
              <a:ext uri="{FF2B5EF4-FFF2-40B4-BE49-F238E27FC236}">
                <a16:creationId xmlns:a16="http://schemas.microsoft.com/office/drawing/2014/main" id="{FB7DF456-BC24-37CF-39AB-D33E46FA7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415" y="1557338"/>
            <a:ext cx="242428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6978CE27-31C0-B3D3-0FDF-B3D3350D3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425968"/>
              </p:ext>
            </p:extLst>
          </p:nvPr>
        </p:nvGraphicFramePr>
        <p:xfrm>
          <a:off x="146050" y="3276600"/>
          <a:ext cx="8851900" cy="17678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172393458"/>
                    </a:ext>
                  </a:extLst>
                </a:gridCol>
                <a:gridCol w="2235200">
                  <a:extLst>
                    <a:ext uri="{9D8B030D-6E8A-4147-A177-3AD203B41FA5}">
                      <a16:colId xmlns:a16="http://schemas.microsoft.com/office/drawing/2014/main" val="233646118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75854041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325140764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ChatGPT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Cursor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Claude Code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791908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AI</a:t>
                      </a:r>
                      <a:r>
                        <a:rPr lang="zh-CN" altLang="en-US" b="1" dirty="0"/>
                        <a:t>在哪里？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网页、手机</a:t>
                      </a:r>
                      <a:r>
                        <a:rPr lang="en-US" altLang="zh-CN" b="1" dirty="0"/>
                        <a:t>App</a:t>
                      </a:r>
                      <a:endParaRPr lang="zh-CN" alt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类</a:t>
                      </a:r>
                      <a:r>
                        <a:rPr lang="en-US" altLang="zh-CN" b="1" dirty="0" err="1"/>
                        <a:t>VSCode</a:t>
                      </a:r>
                      <a:r>
                        <a:rPr lang="zh-CN" altLang="en-US" b="1" dirty="0"/>
                        <a:t>编辑器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一切能跑命令行的地方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10809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怎样让</a:t>
                      </a:r>
                      <a:r>
                        <a:rPr lang="en-US" altLang="zh-CN" b="1" dirty="0"/>
                        <a:t>AI</a:t>
                      </a:r>
                      <a:r>
                        <a:rPr lang="zh-CN" altLang="en-US" b="1" dirty="0"/>
                        <a:t>了解你的项目？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手动上传文件</a:t>
                      </a:r>
                      <a:r>
                        <a:rPr lang="en-US" altLang="zh-CN" b="1" dirty="0"/>
                        <a:t>/</a:t>
                      </a:r>
                      <a:r>
                        <a:rPr lang="zh-CN" altLang="en-US" b="1" dirty="0"/>
                        <a:t>允许</a:t>
                      </a:r>
                      <a:r>
                        <a:rPr lang="en-US" altLang="zh-CN" b="1" dirty="0"/>
                        <a:t>ChatGPT</a:t>
                      </a:r>
                      <a:r>
                        <a:rPr lang="zh-CN" altLang="en-US" b="1" dirty="0"/>
                        <a:t>访问你的云盘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将对应的文件拖动到侧边栏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写</a:t>
                      </a:r>
                      <a:r>
                        <a:rPr lang="en-US" altLang="zh-CN" b="1" dirty="0"/>
                        <a:t>CLAUDE.md</a:t>
                      </a:r>
                      <a:r>
                        <a:rPr lang="zh-CN" altLang="en-US" b="1" dirty="0"/>
                        <a:t>提示词让</a:t>
                      </a:r>
                      <a:r>
                        <a:rPr lang="en-US" altLang="zh-CN" b="1" dirty="0"/>
                        <a:t>Claude Code</a:t>
                      </a:r>
                      <a:r>
                        <a:rPr lang="zh-CN" altLang="en-US" b="1" dirty="0"/>
                        <a:t>自己探索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552082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怎样让</a:t>
                      </a:r>
                      <a:r>
                        <a:rPr lang="en-US" altLang="zh-CN" b="1" dirty="0"/>
                        <a:t>AI</a:t>
                      </a:r>
                      <a:r>
                        <a:rPr lang="zh-CN" altLang="en-US" b="1" dirty="0"/>
                        <a:t>干活 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ChatGPT</a:t>
                      </a:r>
                      <a:r>
                        <a:rPr lang="zh-CN" altLang="en-US" b="1" dirty="0"/>
                        <a:t>写代码，人类复制黏贴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指定</a:t>
                      </a:r>
                      <a:r>
                        <a:rPr lang="en-US" altLang="zh-CN" b="1" dirty="0"/>
                        <a:t>Cursor</a:t>
                      </a:r>
                      <a:r>
                        <a:rPr lang="zh-CN" altLang="en-US" b="1" dirty="0"/>
                        <a:t>编辑某一份文档，或者半自动允许执行命令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/>
                        <a:t>命令行手动写提示词，或者程序全自动调用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4773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CF10D-DDFA-083C-077A-1FE76575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例子1</a:t>
            </a:r>
            <a:r>
              <a:rPr lang="zh-CN" altLang="en-US" dirty="0"/>
              <a:t>：</a:t>
            </a:r>
            <a:r>
              <a:rPr lang="en-US" altLang="zh-CN" dirty="0"/>
              <a:t>Claude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自举</a:t>
            </a:r>
            <a:endParaRPr lang="en-C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FF572-5BC2-82D9-DBDD-D48E5252F4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用CLAUDE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开发一个能跑的桌面通用</a:t>
            </a:r>
            <a:r>
              <a:rPr lang="en-US" altLang="zh-CN" dirty="0"/>
              <a:t>Agent</a:t>
            </a:r>
            <a:endParaRPr lang="en-CN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1C951C-DABD-A369-BCA0-81598592BE3A}"/>
              </a:ext>
            </a:extLst>
          </p:cNvPr>
          <p:cNvSpPr/>
          <p:nvPr/>
        </p:nvSpPr>
        <p:spPr>
          <a:xfrm>
            <a:off x="722313" y="898769"/>
            <a:ext cx="1813170" cy="1219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Claude Code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B959BA7-AB99-56D0-E9E2-DAEABE7FD2CA}"/>
              </a:ext>
            </a:extLst>
          </p:cNvPr>
          <p:cNvSpPr/>
          <p:nvPr/>
        </p:nvSpPr>
        <p:spPr>
          <a:xfrm>
            <a:off x="2535483" y="1328615"/>
            <a:ext cx="1195754" cy="3595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2F1D9E8-3623-58E7-2C33-5A4C28CBF517}"/>
              </a:ext>
            </a:extLst>
          </p:cNvPr>
          <p:cNvSpPr/>
          <p:nvPr/>
        </p:nvSpPr>
        <p:spPr>
          <a:xfrm>
            <a:off x="3731237" y="898769"/>
            <a:ext cx="1813170" cy="1219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参考OpenManus开发有桌面Agent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094D8D-F9CA-5C93-23BB-9047B0E38891}"/>
              </a:ext>
            </a:extLst>
          </p:cNvPr>
          <p:cNvSpPr/>
          <p:nvPr/>
        </p:nvSpPr>
        <p:spPr>
          <a:xfrm>
            <a:off x="6740161" y="898769"/>
            <a:ext cx="1813170" cy="1219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2048</a:t>
            </a:r>
            <a:r>
              <a:rPr lang="zh-CN" altLang="en-US" dirty="0"/>
              <a:t>小游戏</a:t>
            </a:r>
            <a:endParaRPr lang="en-CN" dirty="0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E6992A1E-42CC-FD86-945C-C65F9E503EA0}"/>
              </a:ext>
            </a:extLst>
          </p:cNvPr>
          <p:cNvSpPr/>
          <p:nvPr/>
        </p:nvSpPr>
        <p:spPr>
          <a:xfrm>
            <a:off x="5544407" y="1328615"/>
            <a:ext cx="1195754" cy="35950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51877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43BE94-6D05-1E14-9C99-EC55F709E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47891"/>
            <a:ext cx="5829300" cy="504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8DD17B-C378-3F3D-98BE-CCFF93E2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102804"/>
            <a:ext cx="5829300" cy="2937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A4266F-87CD-45F5-C79C-4F39CDAEB810}"/>
              </a:ext>
            </a:extLst>
          </p:cNvPr>
          <p:cNvSpPr txBox="1"/>
          <p:nvPr/>
        </p:nvSpPr>
        <p:spPr>
          <a:xfrm>
            <a:off x="2090057" y="449035"/>
            <a:ext cx="5135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先用plan模式设计方案</a:t>
            </a:r>
            <a:r>
              <a:rPr lang="zh-CN" altLang="en-US" dirty="0"/>
              <a:t>，请</a:t>
            </a:r>
            <a:r>
              <a:rPr lang="en-US" altLang="zh-CN" dirty="0"/>
              <a:t>Claude</a:t>
            </a:r>
            <a:r>
              <a:rPr lang="zh-CN" altLang="en-US" dirty="0"/>
              <a:t>问自己问题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09333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E5A5B0-D734-0879-DFA7-80C6AD2D1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632" y="0"/>
            <a:ext cx="5580368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869B26-F98F-12B6-758F-B6B4211AE86E}"/>
              </a:ext>
            </a:extLst>
          </p:cNvPr>
          <p:cNvSpPr txBox="1"/>
          <p:nvPr/>
        </p:nvSpPr>
        <p:spPr>
          <a:xfrm>
            <a:off x="242277" y="1023815"/>
            <a:ext cx="146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Test-driven-development</a:t>
            </a:r>
          </a:p>
        </p:txBody>
      </p:sp>
      <p:pic>
        <p:nvPicPr>
          <p:cNvPr id="7170" name="Picture 2" descr="图像">
            <a:extLst>
              <a:ext uri="{FF2B5EF4-FFF2-40B4-BE49-F238E27FC236}">
                <a16:creationId xmlns:a16="http://schemas.microsoft.com/office/drawing/2014/main" id="{5CC54A02-5C48-9EAC-097A-AE7D32656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1190"/>
            <a:ext cx="3352800" cy="134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34911D-EB05-B3F9-E56B-F6C2266E36FF}"/>
              </a:ext>
            </a:extLst>
          </p:cNvPr>
          <p:cNvSpPr txBox="1"/>
          <p:nvPr/>
        </p:nvSpPr>
        <p:spPr>
          <a:xfrm>
            <a:off x="96302" y="3555999"/>
            <a:ext cx="3193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Hackathon冠军github</a:t>
            </a:r>
            <a:r>
              <a:rPr lang="zh-CN" altLang="en-US" dirty="0"/>
              <a:t> </a:t>
            </a:r>
            <a:r>
              <a:rPr lang="en-US" altLang="zh-CN" dirty="0"/>
              <a:t>skills</a:t>
            </a:r>
            <a:r>
              <a:rPr lang="en-CN" dirty="0"/>
              <a:t>仓库</a:t>
            </a:r>
          </a:p>
          <a:p>
            <a:r>
              <a:rPr lang="en-CN" dirty="0"/>
              <a:t>https://github.com/affaan-m/everything-claude-code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78586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CC84F5-7CD3-1E5C-CBC1-4FA7F01C6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555" y="1369219"/>
            <a:ext cx="5408890" cy="32635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B08C3-B8A3-68B3-0296-23822B710B42}"/>
              </a:ext>
            </a:extLst>
          </p:cNvPr>
          <p:cNvSpPr txBox="1"/>
          <p:nvPr/>
        </p:nvSpPr>
        <p:spPr>
          <a:xfrm>
            <a:off x="1787979" y="555171"/>
            <a:ext cx="6760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使用everything-claude-code的tdd模式skill执行测试驱动开发TDD</a:t>
            </a:r>
          </a:p>
        </p:txBody>
      </p:sp>
    </p:spTree>
    <p:extLst>
      <p:ext uri="{BB962C8B-B14F-4D97-AF65-F5344CB8AC3E}">
        <p14:creationId xmlns:p14="http://schemas.microsoft.com/office/powerpoint/2010/main" val="3448485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793E0D-9F19-A20F-DFFB-33686FF62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309" y="1369219"/>
            <a:ext cx="4063382" cy="326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010AC2-FA13-81CE-8511-26F2173AFE34}"/>
              </a:ext>
            </a:extLst>
          </p:cNvPr>
          <p:cNvSpPr txBox="1"/>
          <p:nvPr/>
        </p:nvSpPr>
        <p:spPr>
          <a:xfrm>
            <a:off x="2308527" y="595992"/>
            <a:ext cx="406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开发过程中</a:t>
            </a:r>
            <a:r>
              <a:rPr lang="zh-CN" altLang="en-US" dirty="0"/>
              <a:t>，使用</a:t>
            </a:r>
            <a:r>
              <a:rPr lang="en-US" altLang="zh-CN" dirty="0" err="1"/>
              <a:t>pytest</a:t>
            </a:r>
            <a:r>
              <a:rPr lang="zh-CN" altLang="en-US" dirty="0"/>
              <a:t>测试框架测试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739426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0B56B-E258-3C8D-A157-C73C7FBD2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73844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人为promot改变任务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r>
              <a:rPr lang="en-US" dirty="0"/>
              <a:t>/</a:t>
            </a:r>
            <a:r>
              <a:rPr lang="en-US" dirty="0" err="1"/>
              <a:t>everything-claude-code:plan</a:t>
            </a:r>
            <a:r>
              <a:rPr lang="en-US" dirty="0"/>
              <a:t> </a:t>
            </a:r>
            <a:r>
              <a:rPr lang="zh-CN" altLang="en-US" dirty="0"/>
              <a:t>要有图形化界面，</a:t>
            </a:r>
            <a:r>
              <a:rPr lang="en-US" dirty="0" err="1"/>
              <a:t>deepseek</a:t>
            </a:r>
            <a:r>
              <a:rPr lang="en-US" dirty="0"/>
              <a:t> API</a:t>
            </a:r>
            <a:r>
              <a:rPr lang="zh-CN" altLang="en-US" dirty="0"/>
              <a:t>在</a:t>
            </a:r>
            <a:r>
              <a:rPr lang="en-US" altLang="zh-CN" dirty="0"/>
              <a:t>.</a:t>
            </a:r>
            <a:r>
              <a:rPr lang="en-US" dirty="0"/>
              <a:t>env</a:t>
            </a:r>
            <a:r>
              <a:rPr lang="zh-CN" altLang="en-US" dirty="0"/>
              <a:t>中，请展示一个</a:t>
            </a:r>
            <a:r>
              <a:rPr lang="en-US" dirty="0"/>
              <a:t>MVP</a:t>
            </a:r>
            <a:r>
              <a:rPr lang="zh-CN" altLang="en-US" dirty="0"/>
              <a:t>级别的</a:t>
            </a:r>
            <a:r>
              <a:rPr lang="en-US" dirty="0" err="1"/>
              <a:t>macos</a:t>
            </a:r>
            <a:r>
              <a:rPr lang="zh-CN" altLang="en-US" dirty="0"/>
              <a:t>图形化应用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9FA19F-25E7-16B0-C846-7A478C62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912" y="1715685"/>
            <a:ext cx="5829300" cy="342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48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888AA2-8565-565A-4FDD-3B4C6E18E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0953" y="1369219"/>
            <a:ext cx="2422094" cy="3263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D7A2AF-72DD-7B33-E060-5851BBF109BF}"/>
              </a:ext>
            </a:extLst>
          </p:cNvPr>
          <p:cNvSpPr txBox="1"/>
          <p:nvPr/>
        </p:nvSpPr>
        <p:spPr>
          <a:xfrm>
            <a:off x="1894114" y="473529"/>
            <a:ext cx="6322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Claude给出的最终方案</a:t>
            </a:r>
            <a:r>
              <a:rPr lang="zh-CN" altLang="en-US" dirty="0"/>
              <a:t>，在这之后直接</a:t>
            </a:r>
            <a:r>
              <a:rPr lang="en-US" altLang="zh-CN" dirty="0"/>
              <a:t>skip-permissions</a:t>
            </a:r>
            <a:r>
              <a:rPr lang="zh-CN" altLang="en-US" dirty="0"/>
              <a:t>执行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089762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8FEF59-BDB5-DF5C-442A-5DF0306B9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6488" y="1336562"/>
            <a:ext cx="3215353" cy="3263504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E6A5E169-4243-877E-874B-5F56E4EC5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206" y="1336562"/>
            <a:ext cx="3300747" cy="3263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42329C-5B9F-0F40-60FF-EAEFFFFD42A7}"/>
              </a:ext>
            </a:extLst>
          </p:cNvPr>
          <p:cNvSpPr txBox="1"/>
          <p:nvPr/>
        </p:nvSpPr>
        <p:spPr>
          <a:xfrm>
            <a:off x="914400" y="628154"/>
            <a:ext cx="26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写测试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4BC25-1B59-4539-D7F7-2ADB00C0B699}"/>
              </a:ext>
            </a:extLst>
          </p:cNvPr>
          <p:cNvSpPr txBox="1"/>
          <p:nvPr/>
        </p:nvSpPr>
        <p:spPr>
          <a:xfrm>
            <a:off x="5280589" y="701041"/>
            <a:ext cx="2615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写文档</a:t>
            </a:r>
          </a:p>
        </p:txBody>
      </p:sp>
    </p:spTree>
    <p:extLst>
      <p:ext uri="{BB962C8B-B14F-4D97-AF65-F5344CB8AC3E}">
        <p14:creationId xmlns:p14="http://schemas.microsoft.com/office/powerpoint/2010/main" val="1219499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B1744-D70D-B389-3702-CDF52A05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N" dirty="0"/>
              <a:t>一个由Claude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开发的带</a:t>
            </a:r>
            <a:r>
              <a:rPr lang="en-US" altLang="zh-CN" dirty="0"/>
              <a:t>GUI</a:t>
            </a:r>
            <a:r>
              <a:rPr lang="zh-CN" altLang="en-US" dirty="0"/>
              <a:t>的</a:t>
            </a:r>
            <a:r>
              <a:rPr lang="en-US" altLang="zh-CN" dirty="0"/>
              <a:t>coding</a:t>
            </a:r>
            <a:r>
              <a:rPr lang="zh-CN" altLang="en-US" dirty="0"/>
              <a:t> </a:t>
            </a:r>
            <a:r>
              <a:rPr lang="en-US" altLang="zh-CN" dirty="0"/>
              <a:t>agent</a:t>
            </a:r>
            <a:endParaRPr lang="en-C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6BE718-AA3F-637A-2012-16E713090C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469" y="1369219"/>
            <a:ext cx="7335062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3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8AA37A-787B-25BB-8B7C-C3AAB60C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28" y="0"/>
            <a:ext cx="7744570" cy="516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16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4D1BBF-0FEE-FC93-950B-D4C9A227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582" y="681141"/>
            <a:ext cx="4126835" cy="4184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866AC5-1601-CADF-3B5F-865A9AC5E81F}"/>
              </a:ext>
            </a:extLst>
          </p:cNvPr>
          <p:cNvSpPr txBox="1"/>
          <p:nvPr/>
        </p:nvSpPr>
        <p:spPr>
          <a:xfrm>
            <a:off x="2849336" y="278295"/>
            <a:ext cx="325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由这个agent开发的</a:t>
            </a:r>
            <a:r>
              <a:rPr lang="en-US" altLang="zh-CN" dirty="0"/>
              <a:t>2048</a:t>
            </a:r>
            <a:r>
              <a:rPr lang="zh-CN" altLang="en-US" dirty="0"/>
              <a:t>小游戏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194467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6981A-D194-4B3E-B086-ECC9D8524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8A75D-AE49-997F-0BE8-643735D24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例子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Claude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  <a:r>
              <a:rPr lang="zh-CN" altLang="en-US" dirty="0"/>
              <a:t> 自动写综述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4543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22BDFC-4C08-6FC3-1AFB-7E0AE30C0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4" y="1344483"/>
            <a:ext cx="4568954" cy="26956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03EF9A-EAA7-E429-BD6A-67A2F4027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731" y="1498310"/>
            <a:ext cx="4055876" cy="3345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2FB618-F263-26BE-D411-7161B63335E3}"/>
              </a:ext>
            </a:extLst>
          </p:cNvPr>
          <p:cNvSpPr txBox="1"/>
          <p:nvPr/>
        </p:nvSpPr>
        <p:spPr>
          <a:xfrm>
            <a:off x="548641" y="834780"/>
            <a:ext cx="391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Scholar gateway MCP: 从关键词找文献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07177-C970-61D1-0AA9-20F8ED23458F}"/>
              </a:ext>
            </a:extLst>
          </p:cNvPr>
          <p:cNvSpPr txBox="1"/>
          <p:nvPr/>
        </p:nvSpPr>
        <p:spPr>
          <a:xfrm>
            <a:off x="4756206" y="756593"/>
            <a:ext cx="4387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Litpapermeta</a:t>
            </a:r>
            <a:r>
              <a:rPr lang="en-US" dirty="0"/>
              <a:t>: </a:t>
            </a:r>
            <a:r>
              <a:rPr lang="en-US" dirty="0" err="1"/>
              <a:t>将文献保存为对应的</a:t>
            </a:r>
            <a:r>
              <a:rPr lang="en-US" altLang="zh-CN" dirty="0" err="1"/>
              <a:t>latex</a:t>
            </a:r>
            <a:r>
              <a:rPr lang="zh-CN" altLang="en-US" dirty="0"/>
              <a:t> </a:t>
            </a:r>
            <a:r>
              <a:rPr lang="en-US" altLang="zh-CN" dirty="0"/>
              <a:t>bib</a:t>
            </a:r>
            <a:r>
              <a:rPr lang="zh-CN" altLang="en-US" dirty="0"/>
              <a:t>格式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91046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B65349-1696-082B-164C-51651FB8BE22}"/>
              </a:ext>
            </a:extLst>
          </p:cNvPr>
          <p:cNvSpPr/>
          <p:nvPr/>
        </p:nvSpPr>
        <p:spPr>
          <a:xfrm>
            <a:off x="883138" y="1031630"/>
            <a:ext cx="1758462" cy="9612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分批整理当前latex论文的所有参考文献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BE2973C-A08E-9882-5944-8B37B8E5CFBA}"/>
              </a:ext>
            </a:extLst>
          </p:cNvPr>
          <p:cNvSpPr/>
          <p:nvPr/>
        </p:nvSpPr>
        <p:spPr>
          <a:xfrm>
            <a:off x="2641600" y="1351816"/>
            <a:ext cx="1211384" cy="3209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B8D3EF0-99FC-E628-58A5-BDD3BD4A9053}"/>
              </a:ext>
            </a:extLst>
          </p:cNvPr>
          <p:cNvSpPr/>
          <p:nvPr/>
        </p:nvSpPr>
        <p:spPr>
          <a:xfrm>
            <a:off x="3852984" y="1031630"/>
            <a:ext cx="1758462" cy="9612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编译latex</a:t>
            </a:r>
            <a:r>
              <a:rPr lang="zh-CN" altLang="en-US" dirty="0"/>
              <a:t>，查看参考文献是否有错误</a:t>
            </a:r>
            <a:endParaRPr lang="en-CN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C6C0921-E1E7-2B26-5249-5E7AB5587FF5}"/>
              </a:ext>
            </a:extLst>
          </p:cNvPr>
          <p:cNvSpPr/>
          <p:nvPr/>
        </p:nvSpPr>
        <p:spPr>
          <a:xfrm>
            <a:off x="5611446" y="1351816"/>
            <a:ext cx="1211384" cy="3209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532B3C-6757-6FAA-1489-DB8026BB38FB}"/>
              </a:ext>
            </a:extLst>
          </p:cNvPr>
          <p:cNvSpPr/>
          <p:nvPr/>
        </p:nvSpPr>
        <p:spPr>
          <a:xfrm>
            <a:off x="6822830" y="1031630"/>
            <a:ext cx="1758462" cy="9612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ralph</a:t>
            </a:r>
            <a:r>
              <a:rPr lang="en-US" altLang="zh-CN" dirty="0"/>
              <a:t>-loop</a:t>
            </a:r>
            <a:r>
              <a:rPr lang="zh-CN" altLang="en-US" dirty="0"/>
              <a:t>验证参考文献无误，否则返回修改</a:t>
            </a:r>
            <a:endParaRPr lang="en-CN" dirty="0"/>
          </a:p>
        </p:txBody>
      </p:sp>
      <p:sp>
        <p:nvSpPr>
          <p:cNvPr id="10" name="U-Turn Arrow 9">
            <a:extLst>
              <a:ext uri="{FF2B5EF4-FFF2-40B4-BE49-F238E27FC236}">
                <a16:creationId xmlns:a16="http://schemas.microsoft.com/office/drawing/2014/main" id="{767AED32-7808-CE87-B2F1-8819F25EC246}"/>
              </a:ext>
            </a:extLst>
          </p:cNvPr>
          <p:cNvSpPr/>
          <p:nvPr/>
        </p:nvSpPr>
        <p:spPr>
          <a:xfrm flipH="1">
            <a:off x="1641231" y="406400"/>
            <a:ext cx="6142891" cy="523630"/>
          </a:xfrm>
          <a:prstGeom prst="utur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6577DD2-32A1-D45B-8A4E-79F25A13384B}"/>
              </a:ext>
            </a:extLst>
          </p:cNvPr>
          <p:cNvSpPr/>
          <p:nvPr/>
        </p:nvSpPr>
        <p:spPr>
          <a:xfrm>
            <a:off x="883138" y="2172678"/>
            <a:ext cx="1758462" cy="42203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r>
              <a:rPr lang="en-CN" dirty="0"/>
              <a:t>itmatdata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90514C4-0FE8-BD36-78FA-58C370FF3A8F}"/>
              </a:ext>
            </a:extLst>
          </p:cNvPr>
          <p:cNvSpPr/>
          <p:nvPr/>
        </p:nvSpPr>
        <p:spPr>
          <a:xfrm>
            <a:off x="883138" y="2791069"/>
            <a:ext cx="1758462" cy="42203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CN" dirty="0"/>
              <a:t>cholar</a:t>
            </a:r>
            <a:r>
              <a:rPr lang="zh-CN" altLang="en-US" dirty="0"/>
              <a:t> </a:t>
            </a:r>
            <a:r>
              <a:rPr lang="en-US" altLang="zh-CN" dirty="0" err="1"/>
              <a:t>gataway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3492909-03B0-0BBF-55C5-3D6066E950AA}"/>
              </a:ext>
            </a:extLst>
          </p:cNvPr>
          <p:cNvSpPr/>
          <p:nvPr/>
        </p:nvSpPr>
        <p:spPr>
          <a:xfrm>
            <a:off x="883138" y="3409460"/>
            <a:ext cx="1758462" cy="42203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r>
              <a:rPr lang="en-CN" dirty="0"/>
              <a:t>atex</a:t>
            </a:r>
            <a:r>
              <a:rPr lang="zh-CN" altLang="en-US" dirty="0"/>
              <a:t> </a:t>
            </a:r>
            <a:r>
              <a:rPr lang="en-US" altLang="zh-CN" dirty="0"/>
              <a:t>writing</a:t>
            </a:r>
            <a:endParaRPr lang="en-C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E16E56-A1ED-A721-2868-F7720FEF50FF}"/>
              </a:ext>
            </a:extLst>
          </p:cNvPr>
          <p:cNvSpPr txBox="1"/>
          <p:nvPr/>
        </p:nvSpPr>
        <p:spPr>
          <a:xfrm>
            <a:off x="242277" y="2524369"/>
            <a:ext cx="64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MCP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D5E8785-1ABB-03C0-2A7E-91E9D026DA09}"/>
              </a:ext>
            </a:extLst>
          </p:cNvPr>
          <p:cNvSpPr/>
          <p:nvPr/>
        </p:nvSpPr>
        <p:spPr>
          <a:xfrm>
            <a:off x="883138" y="4111870"/>
            <a:ext cx="1758462" cy="42203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  <a:r>
              <a:rPr lang="en-CN" dirty="0"/>
              <a:t>enerate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9B5B0E-E56C-36E0-0CEA-4AAE0EE4F37B}"/>
              </a:ext>
            </a:extLst>
          </p:cNvPr>
          <p:cNvSpPr txBox="1"/>
          <p:nvPr/>
        </p:nvSpPr>
        <p:spPr>
          <a:xfrm>
            <a:off x="242277" y="3801205"/>
            <a:ext cx="64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Skills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5C112-5348-D65C-6603-F1CF58B569B6}"/>
              </a:ext>
            </a:extLst>
          </p:cNvPr>
          <p:cNvSpPr txBox="1"/>
          <p:nvPr/>
        </p:nvSpPr>
        <p:spPr>
          <a:xfrm>
            <a:off x="3008922" y="3409459"/>
            <a:ext cx="2086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渐进式上下文加载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E7601D-0975-8213-E158-2670EE74B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630" y="2310500"/>
            <a:ext cx="2970822" cy="760495"/>
          </a:xfrm>
          <a:prstGeom prst="rect">
            <a:avLst/>
          </a:prstGeo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8108BEF2-3E9D-F085-6C9D-8318B1AC9296}"/>
              </a:ext>
            </a:extLst>
          </p:cNvPr>
          <p:cNvSpPr/>
          <p:nvPr/>
        </p:nvSpPr>
        <p:spPr>
          <a:xfrm>
            <a:off x="6378329" y="3070995"/>
            <a:ext cx="523631" cy="33904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79467A3-C773-8656-7D0C-8F3010A3DCE0}"/>
              </a:ext>
            </a:extLst>
          </p:cNvPr>
          <p:cNvSpPr/>
          <p:nvPr/>
        </p:nvSpPr>
        <p:spPr>
          <a:xfrm>
            <a:off x="5095631" y="3410042"/>
            <a:ext cx="2970822" cy="4214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SKILL.md完整内容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1532E54A-C040-345D-AB55-F9B26CC774D9}"/>
              </a:ext>
            </a:extLst>
          </p:cNvPr>
          <p:cNvSpPr/>
          <p:nvPr/>
        </p:nvSpPr>
        <p:spPr>
          <a:xfrm>
            <a:off x="6378328" y="3828881"/>
            <a:ext cx="523631" cy="33904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0B6B310-9C29-8578-E6FA-368A0B034923}"/>
              </a:ext>
            </a:extLst>
          </p:cNvPr>
          <p:cNvSpPr/>
          <p:nvPr/>
        </p:nvSpPr>
        <p:spPr>
          <a:xfrm>
            <a:off x="5095630" y="4167928"/>
            <a:ext cx="2970822" cy="4214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Latex模板</a:t>
            </a:r>
          </a:p>
        </p:txBody>
      </p:sp>
    </p:spTree>
    <p:extLst>
      <p:ext uri="{BB962C8B-B14F-4D97-AF65-F5344CB8AC3E}">
        <p14:creationId xmlns:p14="http://schemas.microsoft.com/office/powerpoint/2010/main" val="3651721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A6AF8-CB21-9007-8DEE-AD1058C6B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自动写综述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80666-CC86-D3ED-8F8F-4B283578A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dptechnology.feishu.cn</a:t>
            </a:r>
            <a:r>
              <a:rPr lang="en-US" dirty="0"/>
              <a:t>/wiki/UuX3wEEWbiFxIRk89bLcvsVsn4c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93306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433" y="4349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rPr lang="zh-CN" altLang="en-US" dirty="0"/>
              <a:t>参考资料</a:t>
            </a:r>
            <a:endParaRPr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F4605F-8B4F-5510-0D78-2523545201A7}"/>
              </a:ext>
            </a:extLst>
          </p:cNvPr>
          <p:cNvSpPr txBox="1"/>
          <p:nvPr/>
        </p:nvSpPr>
        <p:spPr>
          <a:xfrm>
            <a:off x="793433" y="1002089"/>
            <a:ext cx="699420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de-DE" altLang="zh-CN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https://code.claude.com/docs/zh-CN/overview</a:t>
            </a:r>
            <a:r>
              <a:rPr lang="de-DE" altLang="zh-CN" dirty="0"/>
              <a:t> </a:t>
            </a:r>
            <a:r>
              <a:rPr lang="zh-CN" altLang="en-US" dirty="0"/>
              <a:t>核心功能介绍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altLang="zh-CN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https://www.anthropic.com/engineering/claude-code-best-practices</a:t>
            </a:r>
            <a:r>
              <a:rPr lang="de-DE" altLang="zh-CN" dirty="0"/>
              <a:t> </a:t>
            </a:r>
            <a:r>
              <a:rPr lang="zh-CN" altLang="en-US" dirty="0"/>
              <a:t>官方推荐工作流</a:t>
            </a:r>
            <a:endParaRPr lang="en-US" altLang="zh-CN" dirty="0"/>
          </a:p>
          <a:p>
            <a:pPr marL="342900" lvl="0" indent="-342900">
              <a:buFont typeface="+mj-lt"/>
              <a:buAutoNum type="arabicPeriod"/>
            </a:pPr>
            <a:r>
              <a:rPr lang="en-US" altLang="zh-CN" dirty="0"/>
              <a:t>https://www.reddit.com/r/ClaudeAI/comments/1q2c0ne/claude_code_creator_boris_shares_his_setup_with/ </a:t>
            </a:r>
          </a:p>
          <a:p>
            <a:pPr marL="342900" lvl="0" indent="-342900">
              <a:buFont typeface="+mj-lt"/>
              <a:buAutoNum type="arabicPeriod"/>
            </a:pPr>
            <a:r>
              <a:rPr lang="de-DE" altLang="zh-C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https://github.com/K-Dense-AI/claude-scientific-skills</a:t>
            </a:r>
            <a:r>
              <a:rPr lang="de-DE" altLang="zh-CN" dirty="0"/>
              <a:t> </a:t>
            </a:r>
            <a:r>
              <a:rPr lang="zh-CN" altLang="en-US" dirty="0"/>
              <a:t>科学研究工具集</a:t>
            </a:r>
            <a:endParaRPr lang="en-US" altLang="zh-CN" dirty="0"/>
          </a:p>
          <a:p>
            <a:pPr marL="342900" lvl="0" indent="-342900">
              <a:buFont typeface="+mj-lt"/>
              <a:buAutoNum type="arabicPeriod"/>
            </a:pPr>
            <a:r>
              <a:rPr lang="de-DE" altLang="zh-C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https://docs.bigmodel.cn/cn/coding-plan/tool/claude</a:t>
            </a:r>
            <a:r>
              <a:rPr lang="zh-CN" altLang="en-US" dirty="0"/>
              <a:t>智谱</a:t>
            </a:r>
            <a:r>
              <a:rPr lang="en-US" altLang="zh-CN" dirty="0"/>
              <a:t>GLM4.7</a:t>
            </a:r>
            <a:r>
              <a:rPr lang="zh-CN" altLang="en-US" dirty="0"/>
              <a:t>联用</a:t>
            </a:r>
            <a:r>
              <a:rPr lang="en-US" altLang="zh-CN" dirty="0"/>
              <a:t>Claude Code</a:t>
            </a:r>
            <a:r>
              <a:rPr lang="zh-CN" altLang="en-US" dirty="0"/>
              <a:t>方案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de-DE" altLang="zh-C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https://zhipu-ai.feishu.cn/wiki/TrlMwahsfihLrKkZsy0cpuTenCz</a:t>
            </a:r>
            <a:r>
              <a:rPr lang="de-DE" altLang="zh-CN" dirty="0"/>
              <a:t> </a:t>
            </a:r>
            <a:r>
              <a:rPr lang="zh-CN" altLang="en-US" dirty="0"/>
              <a:t>智谱</a:t>
            </a:r>
            <a:r>
              <a:rPr lang="en-US" altLang="zh-CN" dirty="0"/>
              <a:t>Coding Plan</a:t>
            </a:r>
            <a:r>
              <a:rPr lang="zh-CN" altLang="en-US" dirty="0"/>
              <a:t>开发者社区与多份最佳实践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8E704-5F58-E7F1-3231-AEED1487D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7799" y="2060972"/>
            <a:ext cx="1342073" cy="1021556"/>
          </a:xfrm>
        </p:spPr>
        <p:txBody>
          <a:bodyPr/>
          <a:lstStyle/>
          <a:p>
            <a:r>
              <a:rPr lang="zh-CN" altLang="en-US" dirty="0"/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1682467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emini CLI: The AI-Powered Assistant for Developers - Fusion Chat">
            <a:extLst>
              <a:ext uri="{FF2B5EF4-FFF2-40B4-BE49-F238E27FC236}">
                <a16:creationId xmlns:a16="http://schemas.microsoft.com/office/drawing/2014/main" id="{51460FF6-2253-E80F-984E-00DA3076C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40" y="3243422"/>
            <a:ext cx="3235960" cy="182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EFD4B7F-35DF-D18E-E565-AA247011D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519" y="3359707"/>
            <a:ext cx="3628933" cy="15876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8597AC-8F85-E787-6B8A-63681E8DD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080" y="942975"/>
            <a:ext cx="3952240" cy="222313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4AF8957-5D6E-58E1-099C-FE475D3CF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pPr lvl="0"/>
            <a:r>
              <a:rPr lang="en-US" altLang="zh-CN" dirty="0"/>
              <a:t>Gemini vs. Claude Code vs. Codex CLI</a:t>
            </a:r>
            <a:endParaRPr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69014C-FBE8-8B7A-E3CC-4CE3431E6175}"/>
              </a:ext>
            </a:extLst>
          </p:cNvPr>
          <p:cNvSpPr txBox="1"/>
          <p:nvPr/>
        </p:nvSpPr>
        <p:spPr>
          <a:xfrm>
            <a:off x="7233920" y="1869876"/>
            <a:ext cx="170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可以各取所长，全都用上！</a:t>
            </a:r>
          </a:p>
        </p:txBody>
      </p:sp>
    </p:spTree>
    <p:extLst>
      <p:ext uri="{BB962C8B-B14F-4D97-AF65-F5344CB8AC3E}">
        <p14:creationId xmlns:p14="http://schemas.microsoft.com/office/powerpoint/2010/main" val="3620342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10E348-254E-FFCF-451A-EFDD0F6D2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059" y="1200150"/>
            <a:ext cx="6169882" cy="3394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859C0F-D12E-5BE5-BEB9-476D6DE8A5B3}"/>
              </a:ext>
            </a:extLst>
          </p:cNvPr>
          <p:cNvSpPr txBox="1"/>
          <p:nvPr/>
        </p:nvSpPr>
        <p:spPr>
          <a:xfrm>
            <a:off x="1487059" y="596348"/>
            <a:ext cx="499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CN" dirty="0"/>
              <a:t>rompt: 写一个网页前端界面展示CodeX的能力</a:t>
            </a:r>
          </a:p>
        </p:txBody>
      </p:sp>
    </p:spTree>
    <p:extLst>
      <p:ext uri="{BB962C8B-B14F-4D97-AF65-F5344CB8AC3E}">
        <p14:creationId xmlns:p14="http://schemas.microsoft.com/office/powerpoint/2010/main" val="3477646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557AE5-B260-7932-21B1-1B28FAF8BF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956" y="1200150"/>
            <a:ext cx="6260088" cy="3394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68F42D-B130-E401-FE02-A7D9EB170326}"/>
              </a:ext>
            </a:extLst>
          </p:cNvPr>
          <p:cNvSpPr txBox="1"/>
          <p:nvPr/>
        </p:nvSpPr>
        <p:spPr>
          <a:xfrm>
            <a:off x="1487059" y="596348"/>
            <a:ext cx="523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CN" dirty="0"/>
              <a:t>rompt: 写一个网页前端界面展示Gemini</a:t>
            </a:r>
            <a:r>
              <a:rPr lang="zh-CN" altLang="en-US" dirty="0"/>
              <a:t> </a:t>
            </a:r>
            <a:r>
              <a:rPr lang="en-US" altLang="zh-CN" dirty="0"/>
              <a:t>CLI</a:t>
            </a:r>
            <a:r>
              <a:rPr lang="en-CN" dirty="0"/>
              <a:t>的能力</a:t>
            </a:r>
          </a:p>
        </p:txBody>
      </p:sp>
    </p:spTree>
    <p:extLst>
      <p:ext uri="{BB962C8B-B14F-4D97-AF65-F5344CB8AC3E}">
        <p14:creationId xmlns:p14="http://schemas.microsoft.com/office/powerpoint/2010/main" val="2981594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rPr lang="zh-CN" altLang="en-US" dirty="0"/>
              <a:t>第二节：怎样用</a:t>
            </a:r>
            <a:r>
              <a:rPr lang="en-US" altLang="zh-CN" dirty="0"/>
              <a:t>Claude CODE</a:t>
            </a:r>
            <a:r>
              <a:rPr lang="zh-CN" altLang="en-US" dirty="0"/>
              <a:t>？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图片">
            <a:extLst>
              <a:ext uri="{FF2B5EF4-FFF2-40B4-BE49-F238E27FC236}">
                <a16:creationId xmlns:a16="http://schemas.microsoft.com/office/drawing/2014/main" id="{0EE25B2B-A1D5-ECBD-53D7-E0974E5DB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" y="309256"/>
            <a:ext cx="8303260" cy="452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1799</TotalTime>
  <Words>814</Words>
  <Application>Microsoft Macintosh PowerPoint</Application>
  <PresentationFormat>On-screen Show (16:9)</PresentationFormat>
  <Paragraphs>104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等线</vt:lpstr>
      <vt:lpstr>Arial</vt:lpstr>
      <vt:lpstr>Calibri</vt:lpstr>
      <vt:lpstr>Wingdings</vt:lpstr>
      <vt:lpstr>Office Theme</vt:lpstr>
      <vt:lpstr>Claude Code AI编程助手的超能力展示</vt:lpstr>
      <vt:lpstr>第一节：AI CODING哪家强？</vt:lpstr>
      <vt:lpstr>ChatGPT → Cursor → Claude Code</vt:lpstr>
      <vt:lpstr>PowerPoint Presentation</vt:lpstr>
      <vt:lpstr>Gemini vs. Claude Code vs. Codex CLI</vt:lpstr>
      <vt:lpstr>PowerPoint Presentation</vt:lpstr>
      <vt:lpstr>PowerPoint Presentation</vt:lpstr>
      <vt:lpstr>第二节：怎样用Claude CODE？</vt:lpstr>
      <vt:lpstr>PowerPoint Presentation</vt:lpstr>
      <vt:lpstr>如何安装？</vt:lpstr>
      <vt:lpstr>PowerPoint Presentation</vt:lpstr>
      <vt:lpstr>PowerPoint Presentation</vt:lpstr>
      <vt:lpstr>第三节：Claude CODE丰富的生态</vt:lpstr>
      <vt:lpstr>Plan vs. Skip Permissions</vt:lpstr>
      <vt:lpstr>PowerPoint Presentation</vt:lpstr>
      <vt:lpstr>Ralph wiggon</vt:lpstr>
      <vt:lpstr>并行跑5-10个对话框</vt:lpstr>
      <vt:lpstr>PowerPoint Presentation</vt:lpstr>
      <vt:lpstr>PowerPoint Presentation</vt:lpstr>
      <vt:lpstr>PowerPoint Presentation</vt:lpstr>
      <vt:lpstr>PowerPoint Presentation</vt:lpstr>
      <vt:lpstr>第四节：Claude CODE渐进式上下文加载</vt:lpstr>
      <vt:lpstr>PowerPoint Presentation</vt:lpstr>
      <vt:lpstr>PowerPoint Presentation</vt:lpstr>
      <vt:lpstr>第三节：Claude CODE会带来什么样的变革？</vt:lpstr>
      <vt:lpstr>25年中：80%代码Claude Code生成</vt:lpstr>
      <vt:lpstr>PowerPoint Presentation</vt:lpstr>
      <vt:lpstr>假如我是前端工程师要设计新的界面</vt:lpstr>
      <vt:lpstr>自动用latex写综述</vt:lpstr>
      <vt:lpstr>例子1：Claude CODE 自举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一个由Claude Code开发的带GUI的coding agent</vt:lpstr>
      <vt:lpstr>PowerPoint Presentation</vt:lpstr>
      <vt:lpstr>例子2：Claude CODE 自动写综述</vt:lpstr>
      <vt:lpstr>PowerPoint Presentation</vt:lpstr>
      <vt:lpstr>PowerPoint Presentation</vt:lpstr>
      <vt:lpstr>自动写综述</vt:lpstr>
      <vt:lpstr>参考资料</vt:lpstr>
      <vt:lpstr>谢谢！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Claude Code 还能干这个？</dc:title>
  <dc:creator>Claude Code</dc:creator>
  <cp:keywords/>
  <cp:lastModifiedBy>newton technology</cp:lastModifiedBy>
  <cp:revision>102</cp:revision>
  <dcterms:created xsi:type="dcterms:W3CDTF">2026-01-07T07:06:18Z</dcterms:created>
  <dcterms:modified xsi:type="dcterms:W3CDTF">2026-01-28T06:17:00Z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2025-01-07</vt:lpwstr>
  </property>
  <property fmtid="{D5CDD505-2E9C-101B-9397-08002B2CF9AE}" pid="3" name="subtitle">
    <vt:lpwstr>一个AI编程助手的超能力展示</vt:lpwstr>
  </property>
  <property fmtid="{D5CDD505-2E9C-101B-9397-08002B2CF9AE}" pid="4" name="theme">
    <vt:lpwstr>default</vt:lpwstr>
  </property>
</Properties>
</file>